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9"/>
  </p:notesMasterIdLst>
  <p:sldIdLst>
    <p:sldId id="830" r:id="rId2"/>
    <p:sldId id="831" r:id="rId3"/>
    <p:sldId id="832" r:id="rId4"/>
    <p:sldId id="833" r:id="rId5"/>
    <p:sldId id="834" r:id="rId6"/>
    <p:sldId id="835" r:id="rId7"/>
    <p:sldId id="836" r:id="rId8"/>
    <p:sldId id="837" r:id="rId9"/>
    <p:sldId id="838" r:id="rId10"/>
    <p:sldId id="839" r:id="rId11"/>
    <p:sldId id="840" r:id="rId12"/>
    <p:sldId id="841" r:id="rId13"/>
    <p:sldId id="842" r:id="rId14"/>
    <p:sldId id="844" r:id="rId15"/>
    <p:sldId id="845" r:id="rId16"/>
    <p:sldId id="846" r:id="rId17"/>
    <p:sldId id="843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2351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1.18</a:t>
            </a:r>
          </a:p>
          <a:p>
            <a:r>
              <a:rPr lang="pt-BR" sz="5400" dirty="0" smtClean="0"/>
              <a:t>e o que vive; fui morto, mas eis aqui estou vivo para todo o sempre. Amém! E tenho as chaves da morte e do inferno.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26099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Isaías 9.6</a:t>
            </a:r>
          </a:p>
          <a:p>
            <a:r>
              <a:rPr lang="pt-BR" sz="4800" dirty="0" smtClean="0"/>
              <a:t>Porque um menino nos nasceu, um filho se nos deu, e o principado está sobre os seus ombros, e se chamará o seu nome: Maravilhoso, Conselheiro, Deus Forte, Pai da Eternidade, Príncipe da Paz.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25176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1.18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e o que vive; fui morto, mas eis aqui estou vivo para todo o sempre. Amém! E tenho as chaves da morte e do inferno.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404664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Chave</a:t>
            </a:r>
          </a:p>
          <a:p>
            <a:pPr algn="ctr"/>
            <a:endParaRPr lang="pt-BR" sz="5400" dirty="0" smtClean="0"/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Sinal de autoridade</a:t>
            </a:r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Poder de abrir algo</a:t>
            </a:r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Instrumento de controle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404664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Morte</a:t>
            </a:r>
          </a:p>
          <a:p>
            <a:pPr algn="ctr"/>
            <a:endParaRPr lang="pt-BR" sz="5400" dirty="0" smtClean="0"/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Física</a:t>
            </a:r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Espiritual</a:t>
            </a:r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Eterna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836712"/>
            <a:ext cx="799288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Gênesis 5.5</a:t>
            </a:r>
          </a:p>
          <a:p>
            <a:r>
              <a:rPr lang="pt-BR" sz="5400" dirty="0" smtClean="0"/>
              <a:t>E foram todos os dias que Adão viveu, novecentos e trinta anos, e morreu.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6"/>
            <a:ext cx="806489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Gênesis 2.17</a:t>
            </a:r>
          </a:p>
          <a:p>
            <a:r>
              <a:rPr lang="pt-BR" sz="5400" dirty="0" smtClean="0"/>
              <a:t>Mas da árvore do conhecimento do bem e do mal, dela não comerás; porque no dia em que dela comeres, certamente morrerás.</a:t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64096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21.8</a:t>
            </a:r>
          </a:p>
          <a:p>
            <a:r>
              <a:rPr lang="pt-BR" sz="4800" dirty="0" smtClean="0"/>
              <a:t>Mas, quanto aos tímidos, e aos incrédulos, e aos abomináveis, e aos homicidas, e aos que se prostituem, e aos feiticeiros, e aos idólatras e a todos os mentirosos, a sua parte será no lago que arde com fogo e enxofre; o que é a segunda morte.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404664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err="1" smtClean="0"/>
              <a:t>Hades</a:t>
            </a:r>
            <a:endParaRPr lang="pt-BR" sz="5400" dirty="0" smtClean="0"/>
          </a:p>
          <a:p>
            <a:pPr algn="ctr"/>
            <a:endParaRPr lang="pt-BR" sz="5400" dirty="0" smtClean="0"/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Habitação dos mortos</a:t>
            </a:r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Mundo invisível dos mundo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2434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1.18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e o que vive</a:t>
            </a:r>
            <a:r>
              <a:rPr lang="pt-BR" sz="5400" dirty="0" smtClean="0"/>
              <a:t>; fui morto, mas eis aqui estou vivo para todo o sempre. Amém! E tenho as chaves da morte e do inferno.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88640"/>
            <a:ext cx="8496944" cy="26007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5.25,26</a:t>
            </a:r>
          </a:p>
          <a:p>
            <a:r>
              <a:rPr lang="pt-BR" sz="4800" dirty="0" smtClean="0"/>
              <a:t>Em verdade, em verdade vos digo que vem a hora, e agora é, em que os mortos ouvirão a voz do Filho de Deus, e os que a ouvirem viverão. Porque, como o Pai tem a vida em si mesmo, assim deu também ao Filho ter a vida em si mesmo;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836712"/>
            <a:ext cx="8496944" cy="26007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1 Coríntios 15.6</a:t>
            </a:r>
          </a:p>
          <a:p>
            <a:r>
              <a:rPr lang="pt-BR" sz="5400" dirty="0" smtClean="0"/>
              <a:t>Depois foi visto, uma vez, por mais de quinhentos irmãos, dos quais vive ainda a maior parte, mas alguns já dormem também.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836712"/>
            <a:ext cx="8496944" cy="26007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João 3.15</a:t>
            </a:r>
          </a:p>
          <a:p>
            <a:r>
              <a:rPr lang="pt-BR" sz="5400" dirty="0" smtClean="0"/>
              <a:t>Para que todo aquele que nele crê não pereça, mas tenha a vida eterna.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2434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1.18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e o que vive; fui morto</a:t>
            </a:r>
            <a:r>
              <a:rPr lang="pt-BR" sz="5400" dirty="0" smtClean="0"/>
              <a:t>, mas eis aqui estou vivo para todo o sempre. Amém! E tenho as chaves da morte e do inferno.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2434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Romanos 6.23</a:t>
            </a:r>
          </a:p>
          <a:p>
            <a:r>
              <a:rPr lang="pt-BR" sz="5400" dirty="0" smtClean="0"/>
              <a:t>Porque o salário do pecado é a morte, mas o dom gratuito de Deus é a vida eterna, por Cristo Jesus nosso Senhor.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2683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Hebreus 9.22</a:t>
            </a:r>
          </a:p>
          <a:p>
            <a:r>
              <a:rPr lang="pt-BR" sz="5400" dirty="0" smtClean="0"/>
              <a:t>E quase todas as coisas, segundo a lei, se purificam com sangue; e sem derramamento de sangue não há remissão.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25176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1.18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e o que vive; fui morto, mas eis aqui estou vivo para todo o sempre. Amém! </a:t>
            </a:r>
            <a:r>
              <a:rPr lang="pt-BR" sz="5400" dirty="0" smtClean="0"/>
              <a:t>E tenho as chaves da morte e do inferno.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11560</TotalTime>
  <Words>497</Words>
  <Application>Microsoft Office PowerPoint</Application>
  <PresentationFormat>Apresentação na tela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1023</cp:revision>
  <dcterms:created xsi:type="dcterms:W3CDTF">2012-01-16T14:03:42Z</dcterms:created>
  <dcterms:modified xsi:type="dcterms:W3CDTF">2021-08-11T13:26:20Z</dcterms:modified>
</cp:coreProperties>
</file>