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15"/>
  </p:notesMasterIdLst>
  <p:sldIdLst>
    <p:sldId id="830" r:id="rId2"/>
    <p:sldId id="858" r:id="rId3"/>
    <p:sldId id="859" r:id="rId4"/>
    <p:sldId id="857" r:id="rId5"/>
    <p:sldId id="860" r:id="rId6"/>
    <p:sldId id="861" r:id="rId7"/>
    <p:sldId id="862" r:id="rId8"/>
    <p:sldId id="863" r:id="rId9"/>
    <p:sldId id="865" r:id="rId10"/>
    <p:sldId id="864" r:id="rId11"/>
    <p:sldId id="866" r:id="rId12"/>
    <p:sldId id="849" r:id="rId13"/>
    <p:sldId id="867" r:id="rId1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0B4B"/>
    <a:srgbClr val="720202"/>
    <a:srgbClr val="FF0000"/>
    <a:srgbClr val="F68B16"/>
    <a:srgbClr val="008000"/>
    <a:srgbClr val="F76E31"/>
    <a:srgbClr val="F8A6BF"/>
    <a:srgbClr val="CC0000"/>
    <a:srgbClr val="000000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27/07/2021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iaonline.com.br/acf/ap/1/20+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332656"/>
            <a:ext cx="8496944" cy="22683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</a:t>
            </a:r>
            <a:r>
              <a:rPr lang="pt-BR" sz="5400" dirty="0" smtClean="0"/>
              <a:t>1.16</a:t>
            </a:r>
            <a:endParaRPr lang="pt-BR" sz="5400" dirty="0" smtClean="0"/>
          </a:p>
          <a:p>
            <a:r>
              <a:rPr lang="pt-BR" sz="5400" dirty="0" smtClean="0"/>
              <a:t>E ele tinha na sua destra sete estrelas; e da sua boca saía uma aguda espada de dois fios; e o seu rosto era como o sol, quando na sua força resplandece.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548680"/>
            <a:ext cx="8496944" cy="22683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2 Tessalonicenses 2.8</a:t>
            </a:r>
            <a:endParaRPr lang="pt-BR" sz="5400" dirty="0" smtClean="0"/>
          </a:p>
          <a:p>
            <a:r>
              <a:rPr lang="pt-BR" sz="5400" dirty="0" smtClean="0"/>
              <a:t>E então será revelado o iníquo, a quem o Senhor desfará pelo assopro da sua boca, e aniquilará pelo esplendor da sua vinda;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332656"/>
            <a:ext cx="8496944" cy="22683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</a:t>
            </a:r>
            <a:r>
              <a:rPr lang="pt-BR" sz="5400" dirty="0" smtClean="0"/>
              <a:t>1.16</a:t>
            </a:r>
            <a:endParaRPr lang="pt-BR" sz="5400" dirty="0" smtClean="0"/>
          </a:p>
          <a:p>
            <a:r>
              <a:rPr lang="pt-BR" sz="5400" dirty="0" smtClean="0"/>
              <a:t>E ele tinha na sua destra sete estrelas; e da sua boca saía uma aguda espada de dois fios; </a:t>
            </a:r>
            <a:r>
              <a:rPr lang="pt-BR" sz="5400" b="1" dirty="0" smtClean="0">
                <a:solidFill>
                  <a:srgbClr val="FFFF00"/>
                </a:solidFill>
              </a:rPr>
              <a:t>e o seu rosto era como o sol, quando na sua força resplandece</a:t>
            </a:r>
            <a:r>
              <a:rPr lang="pt-BR" sz="5400" dirty="0" smtClean="0">
                <a:solidFill>
                  <a:srgbClr val="FFFF00"/>
                </a:solidFill>
              </a:rPr>
              <a:t>.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836712"/>
            <a:ext cx="7488832" cy="20190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5400" b="1" dirty="0" smtClean="0">
                <a:solidFill>
                  <a:srgbClr val="FFFF00"/>
                </a:solidFill>
              </a:rPr>
              <a:t>Jesus que nos ilumina</a:t>
            </a:r>
            <a:endParaRPr lang="pt-BR" sz="5400" b="1" dirty="0" smtClean="0">
              <a:solidFill>
                <a:srgbClr val="FFFF00"/>
              </a:solidFill>
            </a:endParaRPr>
          </a:p>
          <a:p>
            <a:pPr>
              <a:buFont typeface="Arial" pitchFamily="34" charset="0"/>
              <a:buChar char="•"/>
            </a:pPr>
            <a:endParaRPr lang="pt-BR" sz="5400" b="1" dirty="0" smtClean="0">
              <a:solidFill>
                <a:srgbClr val="FFFF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pt-BR" sz="5400" b="1" dirty="0" smtClean="0">
                <a:solidFill>
                  <a:srgbClr val="FFFF00"/>
                </a:solidFill>
              </a:rPr>
              <a:t>Jesus é o sol da justiça</a:t>
            </a:r>
            <a:endParaRPr lang="pt-BR" sz="5400" b="1" dirty="0" smtClean="0">
              <a:solidFill>
                <a:srgbClr val="FFFF00"/>
              </a:solidFill>
            </a:endParaRPr>
          </a:p>
          <a:p>
            <a:pPr>
              <a:buFont typeface="Arial" pitchFamily="34" charset="0"/>
              <a:buChar char="•"/>
            </a:pPr>
            <a:endParaRPr lang="pt-BR" sz="5400" b="1" dirty="0" smtClean="0">
              <a:solidFill>
                <a:srgbClr val="FFFF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pt-BR" sz="5400" b="1" dirty="0" smtClean="0">
                <a:solidFill>
                  <a:srgbClr val="FFFF00"/>
                </a:solidFill>
              </a:rPr>
              <a:t>Jesus é divino (Deus)</a:t>
            </a:r>
            <a:endParaRPr lang="pt-BR" sz="5400" b="1" dirty="0" smtClean="0">
              <a:solidFill>
                <a:srgbClr val="FFFF00"/>
              </a:solidFill>
            </a:endParaRPr>
          </a:p>
          <a:p>
            <a:pPr>
              <a:buFont typeface="Arial" pitchFamily="34" charset="0"/>
              <a:buChar char="•"/>
            </a:pPr>
            <a:endParaRPr lang="pt-BR" sz="5400" b="1" dirty="0" smtClean="0">
              <a:solidFill>
                <a:srgbClr val="FFFF00"/>
              </a:solidFill>
            </a:endParaRPr>
          </a:p>
          <a:p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332656"/>
            <a:ext cx="8496944" cy="24129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200" dirty="0" smtClean="0"/>
              <a:t>2 Coríntios 3.18</a:t>
            </a:r>
            <a:endParaRPr lang="pt-BR" sz="5200" dirty="0" smtClean="0"/>
          </a:p>
          <a:p>
            <a:r>
              <a:rPr lang="pt-BR" sz="5200" dirty="0" smtClean="0"/>
              <a:t>Mas todos nós, com rosto descoberto, refletindo como um espelho a glória do Senhor, somos transformados de glória em glória na mesma imagem, como pelo Espírito do Senhor.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332656"/>
            <a:ext cx="8496944" cy="22683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</a:t>
            </a:r>
            <a:r>
              <a:rPr lang="pt-BR" sz="5400" dirty="0" smtClean="0"/>
              <a:t>1.16</a:t>
            </a:r>
            <a:endParaRPr lang="pt-BR" sz="5400" dirty="0" smtClean="0"/>
          </a:p>
          <a:p>
            <a:r>
              <a:rPr lang="pt-BR" sz="5400" b="1" dirty="0" smtClean="0">
                <a:solidFill>
                  <a:srgbClr val="FFFF00"/>
                </a:solidFill>
              </a:rPr>
              <a:t>E ele tinha na sua destra sete estrelas</a:t>
            </a:r>
            <a:r>
              <a:rPr lang="pt-BR" sz="5400" dirty="0" smtClean="0"/>
              <a:t>; e da sua boca saía uma aguda espada de dois fios; e o seu rosto era como o sol, quando na sua força resplandece.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0"/>
            <a:ext cx="8496944" cy="2434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</a:t>
            </a:r>
            <a:r>
              <a:rPr lang="pt-BR" sz="5400" dirty="0" smtClean="0"/>
              <a:t>1.20</a:t>
            </a:r>
            <a:endParaRPr lang="pt-BR" sz="5400" dirty="0" smtClean="0"/>
          </a:p>
          <a:p>
            <a:r>
              <a:rPr lang="pt-BR" sz="5400" dirty="0" smtClean="0"/>
              <a:t>O mistério das sete estrelas, que viste na minha destra, e dos sete castiçais de ouro. </a:t>
            </a:r>
            <a:r>
              <a:rPr lang="pt-BR" sz="5400" b="1" dirty="0" smtClean="0">
                <a:solidFill>
                  <a:srgbClr val="FFFF00"/>
                </a:solidFill>
              </a:rPr>
              <a:t>As sete estrelas são os anjos das sete igrejas</a:t>
            </a:r>
            <a:r>
              <a:rPr lang="pt-BR" sz="5400" dirty="0" smtClean="0"/>
              <a:t>, e os sete castiçais, que viste, são as sete igrejas.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hlinkClick r:id="rId2"/>
              </a:rPr>
              <a:t>Apocalipse 1:20 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764704"/>
            <a:ext cx="8496944" cy="22683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João 10.28</a:t>
            </a:r>
            <a:endParaRPr lang="pt-BR" sz="5400" dirty="0" smtClean="0"/>
          </a:p>
          <a:p>
            <a:r>
              <a:rPr lang="pt-BR" sz="5400" dirty="0" smtClean="0"/>
              <a:t>E dou-lhes a vida eterna, e nunca hão de perecer, e ninguém as arrebatará da minha mão.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332656"/>
            <a:ext cx="8496944" cy="22683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</a:t>
            </a:r>
            <a:r>
              <a:rPr lang="pt-BR" sz="5400" dirty="0" smtClean="0"/>
              <a:t>1.16</a:t>
            </a:r>
            <a:endParaRPr lang="pt-BR" sz="5400" dirty="0" smtClean="0"/>
          </a:p>
          <a:p>
            <a:r>
              <a:rPr lang="pt-BR" sz="5400" dirty="0" smtClean="0"/>
              <a:t>E ele tinha na sua destra sete estrelas; </a:t>
            </a:r>
            <a:r>
              <a:rPr lang="pt-BR" sz="5400" b="1" dirty="0" smtClean="0">
                <a:solidFill>
                  <a:srgbClr val="FFFF00"/>
                </a:solidFill>
              </a:rPr>
              <a:t>e da sua boca saía uma aguda espada de dois fios</a:t>
            </a:r>
            <a:r>
              <a:rPr lang="pt-BR" sz="5400" dirty="0" smtClean="0"/>
              <a:t>; e o seu rosto era como o sol, quando na sua força resplandece.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980728"/>
            <a:ext cx="8496944" cy="20190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</a:t>
            </a:r>
            <a:r>
              <a:rPr lang="pt-BR" sz="5400" dirty="0" smtClean="0"/>
              <a:t>2.12</a:t>
            </a:r>
            <a:endParaRPr lang="pt-BR" sz="5400" dirty="0" smtClean="0"/>
          </a:p>
          <a:p>
            <a:r>
              <a:rPr lang="pt-BR" sz="5400" dirty="0" smtClean="0"/>
              <a:t>E ao anjo da igreja que está em </a:t>
            </a:r>
            <a:r>
              <a:rPr lang="pt-BR" sz="5400" dirty="0" err="1" smtClean="0"/>
              <a:t>Pérgamo</a:t>
            </a:r>
            <a:r>
              <a:rPr lang="pt-BR" sz="5400" dirty="0" smtClean="0"/>
              <a:t> escreve: Isto diz aquele que tem a espada aguda de dois fios: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980728"/>
            <a:ext cx="8496944" cy="21852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</a:t>
            </a:r>
            <a:r>
              <a:rPr lang="pt-BR" sz="5400" dirty="0" smtClean="0"/>
              <a:t>2.16</a:t>
            </a:r>
            <a:endParaRPr lang="pt-BR" sz="5400" dirty="0" smtClean="0"/>
          </a:p>
          <a:p>
            <a:r>
              <a:rPr lang="pt-BR" sz="5400" dirty="0" smtClean="0"/>
              <a:t>Arrepende-te, pois, quando não em breve virei a ti, e contra eles batalharei com a espada da minha boca.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0"/>
            <a:ext cx="8496944" cy="22683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Hebreus 4.12</a:t>
            </a:r>
            <a:endParaRPr lang="pt-BR" sz="4800" dirty="0" smtClean="0"/>
          </a:p>
          <a:p>
            <a:r>
              <a:rPr lang="pt-BR" sz="4800" dirty="0" smtClean="0"/>
              <a:t>Porque a palavra de Deus é viva e eficaz, e mais penetrante do que espada alguma de dois gumes, e penetra até à divisão da alma e do espírito, e das juntas e medulas, e é apta para discernir os pensamentos e intenções do coração.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340768"/>
            <a:ext cx="8496944" cy="21021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Efésios 6.17</a:t>
            </a:r>
            <a:endParaRPr lang="pt-BR" sz="5400" dirty="0" smtClean="0"/>
          </a:p>
          <a:p>
            <a:r>
              <a:rPr lang="pt-BR" sz="5400" dirty="0" smtClean="0"/>
              <a:t>Tomai também o capacete da salvação, e a espada do Espírito, que é a palavra de Deus;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11375</TotalTime>
  <Words>423</Words>
  <Application>Microsoft Office PowerPoint</Application>
  <PresentationFormat>Apresentação na tela (4:3)</PresentationFormat>
  <Paragraphs>31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Metrô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1004</cp:revision>
  <dcterms:created xsi:type="dcterms:W3CDTF">2012-01-16T14:03:42Z</dcterms:created>
  <dcterms:modified xsi:type="dcterms:W3CDTF">2021-07-27T22:40:09Z</dcterms:modified>
</cp:coreProperties>
</file>