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9"/>
  </p:notesMasterIdLst>
  <p:sldIdLst>
    <p:sldId id="830" r:id="rId2"/>
    <p:sldId id="831" r:id="rId3"/>
    <p:sldId id="832" r:id="rId4"/>
    <p:sldId id="833" r:id="rId5"/>
    <p:sldId id="834" r:id="rId6"/>
    <p:sldId id="836" r:id="rId7"/>
    <p:sldId id="835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4B"/>
    <a:srgbClr val="720202"/>
    <a:srgbClr val="FF0000"/>
    <a:srgbClr val="F68B16"/>
    <a:srgbClr val="008000"/>
    <a:srgbClr val="F76E31"/>
    <a:srgbClr val="F8A6BF"/>
    <a:srgbClr val="CC0000"/>
    <a:srgbClr val="00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15/06/2021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76672"/>
            <a:ext cx="8496944" cy="1748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4600" dirty="0" smtClean="0"/>
          </a:p>
          <a:p>
            <a:pPr algn="ctr"/>
            <a:r>
              <a:rPr lang="pt-BR" sz="5400" dirty="0" smtClean="0"/>
              <a:t>Apocalipse 1.12</a:t>
            </a:r>
          </a:p>
          <a:p>
            <a:r>
              <a:rPr lang="pt-BR" sz="5400" dirty="0" smtClean="0"/>
              <a:t>E </a:t>
            </a:r>
            <a:r>
              <a:rPr lang="pt-BR" sz="5400" dirty="0" err="1" smtClean="0"/>
              <a:t>virei-me</a:t>
            </a:r>
            <a:r>
              <a:rPr lang="pt-BR" sz="5400" dirty="0" smtClean="0"/>
              <a:t> para ver quem falava comigo. E, virando-me, vi sete castiçais de ouro;</a:t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76672"/>
            <a:ext cx="8496944" cy="1748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4600" dirty="0" smtClean="0"/>
          </a:p>
          <a:p>
            <a:pPr algn="ctr"/>
            <a:r>
              <a:rPr lang="pt-BR" sz="5400" dirty="0" smtClean="0"/>
              <a:t>Apocalipse 1.12</a:t>
            </a:r>
          </a:p>
          <a:p>
            <a:r>
              <a:rPr lang="pt-BR" sz="5400" dirty="0" smtClean="0"/>
              <a:t>E </a:t>
            </a:r>
            <a:r>
              <a:rPr lang="pt-BR" sz="5400" dirty="0" err="1" smtClean="0"/>
              <a:t>virei-me</a:t>
            </a:r>
            <a:r>
              <a:rPr lang="pt-BR" sz="5400" dirty="0" smtClean="0"/>
              <a:t> para ver </a:t>
            </a:r>
            <a:r>
              <a:rPr lang="pt-BR" sz="5400" b="1" dirty="0" smtClean="0">
                <a:solidFill>
                  <a:srgbClr val="FFFF00"/>
                </a:solidFill>
              </a:rPr>
              <a:t>quem falava comigo</a:t>
            </a:r>
            <a:r>
              <a:rPr lang="pt-BR" sz="5400" dirty="0" smtClean="0"/>
              <a:t>. E, virando-me, vi sete castiçais de ouro;</a:t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76672"/>
            <a:ext cx="8496944" cy="1748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4600" dirty="0" smtClean="0"/>
          </a:p>
          <a:p>
            <a:pPr algn="ctr"/>
            <a:r>
              <a:rPr lang="pt-BR" sz="5400" dirty="0" smtClean="0"/>
              <a:t>...</a:t>
            </a:r>
            <a:r>
              <a:rPr lang="pt-BR" sz="5400" b="1" dirty="0" smtClean="0">
                <a:solidFill>
                  <a:srgbClr val="FFFF00"/>
                </a:solidFill>
              </a:rPr>
              <a:t>quem falava comigo</a:t>
            </a:r>
            <a:r>
              <a:rPr lang="pt-BR" sz="5400" dirty="0" smtClean="0"/>
              <a:t>...</a:t>
            </a:r>
          </a:p>
          <a:p>
            <a:pPr algn="ctr"/>
            <a:endParaRPr lang="pt-BR" sz="5400" dirty="0" smtClean="0"/>
          </a:p>
          <a:p>
            <a:r>
              <a:rPr lang="pt-BR" sz="5400" dirty="0" smtClean="0"/>
              <a:t>  </a:t>
            </a:r>
            <a:r>
              <a:rPr lang="pt-BR" sz="5400" b="1" dirty="0" smtClean="0">
                <a:solidFill>
                  <a:srgbClr val="FFFF00"/>
                </a:solidFill>
              </a:rPr>
              <a:t>Apocalipse 1.9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  Apocalipse 1.13</a:t>
            </a:r>
            <a:br>
              <a:rPr lang="pt-BR" sz="54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76672"/>
            <a:ext cx="8496944" cy="1748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4600" dirty="0" smtClean="0"/>
          </a:p>
          <a:p>
            <a:pPr algn="ctr"/>
            <a:r>
              <a:rPr lang="pt-BR" sz="5400" dirty="0" smtClean="0"/>
              <a:t>Apocalipse 1.12</a:t>
            </a:r>
          </a:p>
          <a:p>
            <a:r>
              <a:rPr lang="pt-BR" sz="5400" dirty="0" smtClean="0"/>
              <a:t>E </a:t>
            </a:r>
            <a:r>
              <a:rPr lang="pt-BR" sz="5400" dirty="0" err="1" smtClean="0"/>
              <a:t>virei-me</a:t>
            </a:r>
            <a:r>
              <a:rPr lang="pt-BR" sz="5400" dirty="0" smtClean="0"/>
              <a:t> para ver </a:t>
            </a:r>
            <a:r>
              <a:rPr lang="pt-BR" sz="5400" b="1" dirty="0" smtClean="0">
                <a:solidFill>
                  <a:srgbClr val="FFFF00"/>
                </a:solidFill>
              </a:rPr>
              <a:t>quem falava comigo</a:t>
            </a:r>
            <a:r>
              <a:rPr lang="pt-BR" sz="5400" dirty="0" smtClean="0"/>
              <a:t>. E, virando-me, vi </a:t>
            </a:r>
            <a:r>
              <a:rPr lang="pt-BR" sz="5400" b="1" dirty="0" smtClean="0">
                <a:solidFill>
                  <a:srgbClr val="FFFF00"/>
                </a:solidFill>
              </a:rPr>
              <a:t>sete castiçais de ouro</a:t>
            </a:r>
            <a:r>
              <a:rPr lang="pt-BR" sz="5400" dirty="0" smtClean="0"/>
              <a:t>;</a:t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76672"/>
            <a:ext cx="8496944" cy="12064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...</a:t>
            </a:r>
            <a:r>
              <a:rPr lang="pt-BR" sz="5400" b="1" dirty="0" smtClean="0">
                <a:solidFill>
                  <a:srgbClr val="FFFF00"/>
                </a:solidFill>
              </a:rPr>
              <a:t>sete castiçais de ouro</a:t>
            </a:r>
            <a:r>
              <a:rPr lang="pt-BR" sz="5400" dirty="0" smtClean="0"/>
              <a:t>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23528" y="2132856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solidFill>
                  <a:srgbClr val="FFFF00"/>
                </a:solidFill>
              </a:rPr>
              <a:t>O castiçal (candelabro ou candeeiro) é um dos mais antigos símbolos da religião judaica. O castiçal </a:t>
            </a:r>
            <a:r>
              <a:rPr lang="pt-BR" b="1" dirty="0" smtClean="0">
                <a:solidFill>
                  <a:srgbClr val="FFFF00"/>
                </a:solidFill>
              </a:rPr>
              <a:t>é </a:t>
            </a:r>
            <a:r>
              <a:rPr lang="pt-BR" b="1" dirty="0" smtClean="0">
                <a:solidFill>
                  <a:srgbClr val="FFFF00"/>
                </a:solidFill>
              </a:rPr>
              <a:t>um candelabro com uma coluna do centro da qual saem seis hastes, totalizando sete braços (Êxodo 25:31-32).</a:t>
            </a:r>
            <a:endParaRPr lang="pt-B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tonio Fonseca\Downloads\candelab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496944" cy="6326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88640"/>
            <a:ext cx="8748464" cy="17681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300" dirty="0" smtClean="0"/>
              <a:t>Apocalipse 1.20</a:t>
            </a:r>
          </a:p>
          <a:p>
            <a:r>
              <a:rPr lang="pt-BR" sz="5300" dirty="0" smtClean="0"/>
              <a:t>O mistério das sete estrelas, que viste na minha destra, e dos sete castiçais de ouro. As sete estrelas são os anjos das sete igrejas, e </a:t>
            </a:r>
            <a:r>
              <a:rPr lang="pt-BR" sz="5300" b="1" dirty="0" smtClean="0">
                <a:solidFill>
                  <a:srgbClr val="FFFF00"/>
                </a:solidFill>
              </a:rPr>
              <a:t>os sete castiçais, que viste, são as sete igrejas</a:t>
            </a:r>
            <a:r>
              <a:rPr lang="pt-BR" sz="5300" dirty="0" smtClean="0"/>
              <a:t>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11034</TotalTime>
  <Words>138</Words>
  <Application>Microsoft Office PowerPoint</Application>
  <PresentationFormat>Apresentação na tela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Metrô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965</cp:revision>
  <dcterms:created xsi:type="dcterms:W3CDTF">2012-01-16T14:03:42Z</dcterms:created>
  <dcterms:modified xsi:type="dcterms:W3CDTF">2021-06-15T22:38:14Z</dcterms:modified>
</cp:coreProperties>
</file>