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11"/>
  </p:notesMasterIdLst>
  <p:sldIdLst>
    <p:sldId id="955" r:id="rId2"/>
    <p:sldId id="956" r:id="rId3"/>
    <p:sldId id="957" r:id="rId4"/>
    <p:sldId id="958" r:id="rId5"/>
    <p:sldId id="959" r:id="rId6"/>
    <p:sldId id="960" r:id="rId7"/>
    <p:sldId id="961" r:id="rId8"/>
    <p:sldId id="962" r:id="rId9"/>
    <p:sldId id="963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8000"/>
    <a:srgbClr val="F68B16"/>
    <a:srgbClr val="F76E31"/>
    <a:srgbClr val="FFCC00"/>
    <a:srgbClr val="000000"/>
    <a:srgbClr val="CC0000"/>
    <a:srgbClr val="A10B4B"/>
    <a:srgbClr val="720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10" autoAdjust="0"/>
    <p:restoredTop sz="78309" autoAdjust="0"/>
  </p:normalViewPr>
  <p:slideViewPr>
    <p:cSldViewPr>
      <p:cViewPr>
        <p:scale>
          <a:sx n="50" d="100"/>
          <a:sy n="50" d="100"/>
        </p:scale>
        <p:origin x="-2347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D5-0CEE-4D85-911B-A77CACF78133}" type="datetimeFigureOut">
              <a:rPr lang="pt-BR" smtClean="0"/>
              <a:pPr/>
              <a:t>04/03/2024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83A6-A46B-4EF8-A8C1-CD51E87595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14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F2295-7725-4576-9D9B-791C8E9FA2D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00222-8D6B-4C6A-9C39-AB55474F8F8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35B7-A21F-44BE-80FF-58F91A62DB0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00A00-7AFE-44F0-8517-322B4886902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02A4-859C-4EB2-806C-49D48444549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D5C8-9A19-4613-9B7E-F2129F729D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D8A93-C747-4C89-BECD-9370D787091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71B595-1001-4873-872F-7589CA9E076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5A82-EBE7-4C0C-A786-726056C6484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AF8A737-5A8E-4139-A077-26BA6FEA949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C7076-C589-416C-9E67-40BFF415FE4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AB5168A-1074-494D-8704-BB32657E504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A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bma\Downloads\Ap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Ap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62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bma\Downloads\Ap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bma\Downloads\Ap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87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bma\Downloads\Ap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4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bma\Downloads\Ap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bma\Downloads\Ap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bma\Downloads\Ap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52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46587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Técnica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Kille®Soft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Antonio Fonseca</cp:lastModifiedBy>
  <cp:revision>3323</cp:revision>
  <dcterms:created xsi:type="dcterms:W3CDTF">2012-01-16T14:03:42Z</dcterms:created>
  <dcterms:modified xsi:type="dcterms:W3CDTF">2024-03-04T14:23:02Z</dcterms:modified>
</cp:coreProperties>
</file>