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6" r:id="rId1"/>
  </p:sldMasterIdLst>
  <p:notesMasterIdLst>
    <p:notesMasterId r:id="rId20"/>
  </p:notesMasterIdLst>
  <p:sldIdLst>
    <p:sldId id="810" r:id="rId2"/>
    <p:sldId id="811" r:id="rId3"/>
    <p:sldId id="827" r:id="rId4"/>
    <p:sldId id="814" r:id="rId5"/>
    <p:sldId id="815" r:id="rId6"/>
    <p:sldId id="817" r:id="rId7"/>
    <p:sldId id="818" r:id="rId8"/>
    <p:sldId id="819" r:id="rId9"/>
    <p:sldId id="820" r:id="rId10"/>
    <p:sldId id="821" r:id="rId11"/>
    <p:sldId id="822" r:id="rId12"/>
    <p:sldId id="823" r:id="rId13"/>
    <p:sldId id="826" r:id="rId14"/>
    <p:sldId id="812" r:id="rId15"/>
    <p:sldId id="825" r:id="rId16"/>
    <p:sldId id="824" r:id="rId17"/>
    <p:sldId id="828" r:id="rId18"/>
    <p:sldId id="829" r:id="rId19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40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0B4B"/>
    <a:srgbClr val="720202"/>
    <a:srgbClr val="FF0000"/>
    <a:srgbClr val="F68B16"/>
    <a:srgbClr val="008000"/>
    <a:srgbClr val="F76E31"/>
    <a:srgbClr val="F8A6BF"/>
    <a:srgbClr val="CC0000"/>
    <a:srgbClr val="000000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65" autoAdjust="0"/>
    <p:restoredTop sz="80645" autoAdjust="0"/>
  </p:normalViewPr>
  <p:slideViewPr>
    <p:cSldViewPr>
      <p:cViewPr varScale="1">
        <p:scale>
          <a:sx n="55" d="100"/>
          <a:sy n="55" d="100"/>
        </p:scale>
        <p:origin x="-17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DE39D5-0CEE-4D85-911B-A77CACF78133}" type="datetimeFigureOut">
              <a:rPr lang="pt-BR" smtClean="0"/>
              <a:pPr/>
              <a:t>01/06/2021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E83A6-A46B-4EF8-A8C1-CD51E8759533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281439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Espaço Reservado para Data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17" name="Espaço Reservado para Rodapé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A7F2295-7725-4576-9D9B-791C8E9FA2D1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32" name="Retângulo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tângulo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tângulo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tângulo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tângulo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ítulo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9" name="Subtítulo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56" name="Retângulo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tângulo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tângulo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tângulo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AE00222-8D6B-4C6A-9C39-AB55474F8F8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FF1735B7-A21F-44BE-80FF-58F91A62DB0B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CF00A00-7AFE-44F0-8517-322B48869020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orma livre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orma livre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orma livre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orma livre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orma livre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orma livre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orma livre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orma livre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orma livre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orma livre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orma livre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orma livre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orma livre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orma livre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orma livre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DA102A4-859C-4EB2-806C-49D48444549A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7" name="Retângulo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tângulo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tângulo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8A7D5C8-9A19-4613-9B7E-F2129F729DB4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tângulo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6D8A93-C747-4C89-BECD-9370D7870919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6" name="Retângulo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tângulo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tângulo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tângulo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tângulo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tângulo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tângulo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tângulo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tângulo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271B595-1001-4873-872F-7589CA9E0768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4BF5A82-EBE7-4C0C-A786-726056C6484D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AF8A737-5A8E-4139-A077-26BA6FEA9493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Conector reto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upo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Conector reto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ector reto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onector reto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ítulo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grpSp>
        <p:nvGrpSpPr>
          <p:cNvPr id="14" name="Grupo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Conector reto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Conector reto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Conector reto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upo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Conector reto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Conector reto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Conector reto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pPr>
              <a:defRPr/>
            </a:pPr>
            <a:fld id="{372C7076-C589-416C-9E67-40BFF415FE4C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tângulo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tângulo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tângulo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tângulo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tângulo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tângulo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tângulo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Espaço Reservado para Título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3" name="Espaço Reservado para Texto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4" name="Espaço Reservado para Data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pt-BR"/>
          </a:p>
        </p:txBody>
      </p:sp>
      <p:sp>
        <p:nvSpPr>
          <p:cNvPr id="23" name="Espaço Reservado para Número de Slide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EAB5168A-1074-494D-8704-BB32657E5042}" type="slidenum">
              <a:rPr lang="pt-BR" smtClean="0"/>
              <a:pPr>
                <a:defRPr/>
              </a:pPr>
              <a:t>‹nº›</a:t>
            </a:fld>
            <a:endParaRPr lang="pt-B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177" r:id="rId1"/>
    <p:sldLayoutId id="2147484178" r:id="rId2"/>
    <p:sldLayoutId id="2147484179" r:id="rId3"/>
    <p:sldLayoutId id="2147484180" r:id="rId4"/>
    <p:sldLayoutId id="2147484181" r:id="rId5"/>
    <p:sldLayoutId id="2147484182" r:id="rId6"/>
    <p:sldLayoutId id="2147484183" r:id="rId7"/>
    <p:sldLayoutId id="2147484184" r:id="rId8"/>
    <p:sldLayoutId id="2147484185" r:id="rId9"/>
    <p:sldLayoutId id="2147484186" r:id="rId10"/>
    <p:sldLayoutId id="2147484187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1.10</a:t>
            </a:r>
            <a:endParaRPr lang="pt-BR" sz="4800" dirty="0" smtClean="0"/>
          </a:p>
          <a:p>
            <a:r>
              <a:rPr lang="pt-BR" sz="4800" dirty="0" smtClean="0"/>
              <a:t>Eu fui arrebatado no Espírito no dia do Senhor, e ouvi detrás de mim uma grande voz, como de trombeta,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71431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Joel 2.31</a:t>
            </a:r>
            <a:endParaRPr lang="pt-BR" sz="4800" dirty="0" smtClean="0"/>
          </a:p>
          <a:p>
            <a:r>
              <a:rPr lang="pt-BR" sz="4800" dirty="0" smtClean="0"/>
              <a:t>O sol se converterá em trevas, e a lua em sangue, antes que venha o grande e terrível </a:t>
            </a:r>
            <a:r>
              <a:rPr lang="pt-BR" sz="4800" b="1" dirty="0" smtClean="0">
                <a:solidFill>
                  <a:srgbClr val="FFFF00"/>
                </a:solidFill>
              </a:rPr>
              <a:t>dia do Senhor</a:t>
            </a:r>
            <a:r>
              <a:rPr lang="pt-BR" sz="4800" dirty="0" smtClean="0"/>
              <a:t>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862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Coríntios 5.5</a:t>
            </a:r>
            <a:endParaRPr lang="pt-BR" sz="4800" dirty="0" smtClean="0"/>
          </a:p>
          <a:p>
            <a:r>
              <a:rPr lang="pt-BR" sz="4800" dirty="0" smtClean="0"/>
              <a:t>Seja, este tal, entregue a Satanás para destruição da carne, para que o espírito seja salvo no </a:t>
            </a:r>
            <a:r>
              <a:rPr lang="pt-BR" sz="4800" b="1" dirty="0" smtClean="0">
                <a:solidFill>
                  <a:srgbClr val="FFFF00"/>
                </a:solidFill>
              </a:rPr>
              <a:t>dia do Senhor Jesus</a:t>
            </a:r>
            <a:r>
              <a:rPr lang="pt-BR" sz="4800" dirty="0" smtClean="0"/>
              <a:t>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93591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1 Tessalonicenses 5.2</a:t>
            </a:r>
            <a:endParaRPr lang="pt-BR" sz="4800" dirty="0" smtClean="0"/>
          </a:p>
          <a:p>
            <a:r>
              <a:rPr lang="pt-BR" sz="4800" dirty="0" smtClean="0"/>
              <a:t>Porque vós mesmos sabeis muito bem que </a:t>
            </a:r>
            <a:r>
              <a:rPr lang="pt-BR" sz="4800" b="1" dirty="0" smtClean="0">
                <a:solidFill>
                  <a:srgbClr val="FFFF00"/>
                </a:solidFill>
              </a:rPr>
              <a:t>o dia do Senhor</a:t>
            </a:r>
            <a:r>
              <a:rPr lang="pt-BR" sz="4800" dirty="0" smtClean="0"/>
              <a:t> virá como o ladrão de noite;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21575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Romanos 14.5</a:t>
            </a:r>
          </a:p>
          <a:p>
            <a:pPr algn="ctr"/>
            <a:r>
              <a:rPr lang="pt-BR" sz="4800" dirty="0" smtClean="0"/>
              <a:t>Um </a:t>
            </a:r>
            <a:r>
              <a:rPr lang="pt-BR" sz="4800" dirty="0" smtClean="0"/>
              <a:t>faz diferença entre dia e dia, mas outro julga iguais todos os dias. Cada um esteja inteiramente seguro em sua própria mente.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496944" cy="16404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“Foi no sábado que o SENHOR da glória apareceu ao exilado apóstolo. O sábado era tão religiosamente observado por João em </a:t>
            </a:r>
            <a:r>
              <a:rPr lang="pt-BR" sz="4800" dirty="0" err="1" smtClean="0"/>
              <a:t>Patmos</a:t>
            </a:r>
            <a:r>
              <a:rPr lang="pt-BR" sz="4800" dirty="0" smtClean="0"/>
              <a:t> como quando estava pregando ao povo nas cidades e vilas da Judéia”</a:t>
            </a:r>
          </a:p>
          <a:p>
            <a:pPr algn="ctr"/>
            <a:r>
              <a:rPr lang="pt-BR" sz="4800" dirty="0" smtClean="0"/>
              <a:t>Ellen G. White – AA. 581 </a:t>
            </a:r>
            <a:r>
              <a:rPr lang="pt-BR" sz="4800" dirty="0" smtClean="0"/>
              <a:t> 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0"/>
            <a:ext cx="8496944" cy="177587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800" dirty="0" smtClean="0"/>
              <a:t>“O </a:t>
            </a:r>
            <a:r>
              <a:rPr lang="pt-BR" sz="4800" dirty="0" smtClean="0"/>
              <a:t>sábado será a pedra de toque da lealdade: pois é o ponto da verdade especialmente controvertido. Quando sobrevier aos homens a prova final, traçar-se-á a linha divisória entre os que servem a Deus e os que não o </a:t>
            </a:r>
            <a:r>
              <a:rPr lang="pt-BR" sz="4800" dirty="0" smtClean="0"/>
              <a:t>servem” </a:t>
            </a:r>
          </a:p>
          <a:p>
            <a:r>
              <a:rPr lang="pt-BR" dirty="0" smtClean="0"/>
              <a:t>P. </a:t>
            </a:r>
            <a:r>
              <a:rPr lang="pt-BR" dirty="0" smtClean="0"/>
              <a:t>611, Ellen </a:t>
            </a:r>
            <a:r>
              <a:rPr lang="pt-BR" dirty="0" err="1" smtClean="0"/>
              <a:t>Gould</a:t>
            </a:r>
            <a:r>
              <a:rPr lang="pt-BR" dirty="0" smtClean="0"/>
              <a:t> White. CPB.1971).</a:t>
            </a:r>
          </a:p>
          <a:p>
            <a:pPr algn="ctr"/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052736"/>
            <a:ext cx="8496944" cy="141885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“Santificar o Sábado ao Senhor importa em salvação eterna”</a:t>
            </a:r>
          </a:p>
          <a:p>
            <a:pPr algn="ctr"/>
            <a:endParaRPr lang="pt-BR" sz="4800" dirty="0" smtClean="0"/>
          </a:p>
          <a:p>
            <a:pPr algn="ctr"/>
            <a:r>
              <a:rPr lang="pt-BR" sz="4800" dirty="0" smtClean="0"/>
              <a:t>Testemunhos Seletos</a:t>
            </a:r>
          </a:p>
          <a:p>
            <a:pPr algn="ctr"/>
            <a:r>
              <a:rPr lang="pt-BR" sz="4800" dirty="0" smtClean="0"/>
              <a:t>Páginas 23</a:t>
            </a:r>
            <a:r>
              <a:rPr lang="pt-BR" sz="4800" dirty="0" smtClean="0"/>
              <a:t>   </a:t>
            </a: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1.10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 fui arrebatado no Espírito</a:t>
            </a:r>
            <a:r>
              <a:rPr lang="pt-BR" sz="4800" dirty="0" smtClean="0"/>
              <a:t> </a:t>
            </a:r>
            <a:r>
              <a:rPr lang="pt-BR" sz="4800" b="1" dirty="0" smtClean="0">
                <a:solidFill>
                  <a:srgbClr val="FFFF00"/>
                </a:solidFill>
              </a:rPr>
              <a:t>no dia do Senhor</a:t>
            </a:r>
            <a:r>
              <a:rPr lang="pt-BR" sz="4800" dirty="0" smtClean="0"/>
              <a:t>, </a:t>
            </a:r>
            <a:r>
              <a:rPr lang="pt-BR" sz="4800" b="1" dirty="0" smtClean="0">
                <a:solidFill>
                  <a:srgbClr val="FFFF00"/>
                </a:solidFill>
              </a:rPr>
              <a:t>e ouvi detrás de mim uma grande voz</a:t>
            </a:r>
            <a:r>
              <a:rPr lang="pt-BR" sz="4800" dirty="0" smtClean="0"/>
              <a:t>, como de trombeta,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1.10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 fui arrebatado no Espírito no dia do Senhor, e ouvi detrás de mim uma grande voz, como de trombeta,</a:t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1.10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 fui arrebatado no Espírito</a:t>
            </a:r>
            <a:r>
              <a:rPr lang="pt-BR" sz="4800" dirty="0" smtClean="0"/>
              <a:t> no dia do Senhor, e ouvi detrás de mim uma grande voz, como de trombeta,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899592" y="1052736"/>
            <a:ext cx="8496944" cy="1566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4.2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logo fui arrebatado em espírito</a:t>
            </a:r>
            <a:r>
              <a:rPr lang="pt-BR" sz="4800" dirty="0" smtClean="0"/>
              <a:t>, e eis que um trono estava posto no céu, e um assentado sobre o trono.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404664"/>
            <a:ext cx="8496944" cy="178818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17.3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levou-me em espírito</a:t>
            </a:r>
            <a:r>
              <a:rPr lang="pt-BR" sz="4800" dirty="0" smtClean="0"/>
              <a:t> a um deserto, e vi uma mulher assentada sobre uma besta de cor de escarlata, que estava cheia de nomes de blasfêmia, e tinha sete cabeças e dez chifres.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23528" y="908720"/>
            <a:ext cx="8496944" cy="186204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21.10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 levou-me em espírito</a:t>
            </a:r>
            <a:r>
              <a:rPr lang="pt-BR" sz="4800" dirty="0" smtClean="0"/>
              <a:t> a um grande e alto monte, e mostrou-me a grande cidade, a santa Jerusalém, que de Deus descia do céu.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49271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smtClean="0"/>
              <a:t>Apocalipse </a:t>
            </a:r>
            <a:r>
              <a:rPr lang="pt-BR" sz="4800" dirty="0" smtClean="0"/>
              <a:t>1.10</a:t>
            </a:r>
            <a:endParaRPr lang="pt-BR" sz="4800" dirty="0" smtClean="0"/>
          </a:p>
          <a:p>
            <a:r>
              <a:rPr lang="pt-BR" sz="4800" b="1" dirty="0" smtClean="0">
                <a:solidFill>
                  <a:srgbClr val="FFFF00"/>
                </a:solidFill>
              </a:rPr>
              <a:t>Eu fui arrebatado no Espírito</a:t>
            </a:r>
            <a:r>
              <a:rPr lang="pt-BR" sz="4800" dirty="0" smtClean="0"/>
              <a:t> </a:t>
            </a:r>
            <a:r>
              <a:rPr lang="pt-BR" sz="4800" b="1" dirty="0" smtClean="0">
                <a:solidFill>
                  <a:srgbClr val="FFFF00"/>
                </a:solidFill>
              </a:rPr>
              <a:t>no dia do Senhor</a:t>
            </a:r>
            <a:r>
              <a:rPr lang="pt-BR" sz="4800" dirty="0" smtClean="0"/>
              <a:t>, e ouvi detrás de mim uma grande voz, como de trombeta,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404664"/>
            <a:ext cx="8496944" cy="1566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pt-BR" sz="4800" b="1" dirty="0" smtClean="0">
              <a:solidFill>
                <a:srgbClr val="FFFF00"/>
              </a:solidFill>
            </a:endParaRPr>
          </a:p>
          <a:p>
            <a:pPr algn="ctr"/>
            <a:r>
              <a:rPr lang="pt-BR" sz="4800" b="1" dirty="0" smtClean="0">
                <a:solidFill>
                  <a:srgbClr val="FFFF00"/>
                </a:solidFill>
              </a:rPr>
              <a:t>...no </a:t>
            </a:r>
            <a:r>
              <a:rPr lang="pt-BR" sz="4800" b="1" dirty="0" smtClean="0">
                <a:solidFill>
                  <a:srgbClr val="FFFF00"/>
                </a:solidFill>
              </a:rPr>
              <a:t>dia do </a:t>
            </a:r>
            <a:r>
              <a:rPr lang="pt-BR" sz="4800" b="1" dirty="0" smtClean="0">
                <a:solidFill>
                  <a:srgbClr val="FFFF00"/>
                </a:solidFill>
              </a:rPr>
              <a:t>Senhor...</a:t>
            </a:r>
          </a:p>
          <a:p>
            <a:pPr algn="ctr"/>
            <a:endParaRPr lang="pt-BR" sz="4800" b="1" dirty="0" smtClean="0">
              <a:solidFill>
                <a:srgbClr val="FFFF00"/>
              </a:solidFill>
            </a:endParaRPr>
          </a:p>
          <a:p>
            <a:r>
              <a:rPr lang="pt-BR" sz="4800" b="1" dirty="0" smtClean="0">
                <a:solidFill>
                  <a:srgbClr val="FFFF00"/>
                </a:solidFill>
              </a:rPr>
              <a:t>    Escatológico?</a:t>
            </a:r>
          </a:p>
          <a:p>
            <a:endParaRPr lang="pt-BR" sz="4800" b="1" dirty="0" smtClean="0">
              <a:solidFill>
                <a:srgbClr val="FFFF00"/>
              </a:solidFill>
            </a:endParaRPr>
          </a:p>
          <a:p>
            <a:r>
              <a:rPr lang="pt-BR" sz="4800" b="1" dirty="0" smtClean="0">
                <a:solidFill>
                  <a:srgbClr val="FFFF00"/>
                </a:solidFill>
              </a:rPr>
              <a:t>    Literal?</a:t>
            </a:r>
            <a:r>
              <a:rPr lang="pt-BR" sz="4800" b="1" dirty="0" smtClean="0">
                <a:solidFill>
                  <a:srgbClr val="FFFF00"/>
                </a:solidFill>
              </a:rPr>
              <a:t/>
            </a:r>
            <a:br>
              <a:rPr lang="pt-BR" sz="4800" b="1" dirty="0" smtClean="0">
                <a:solidFill>
                  <a:srgbClr val="FFFF00"/>
                </a:solidFill>
              </a:rPr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566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Malaquias</a:t>
            </a:r>
            <a:r>
              <a:rPr lang="pt-BR" sz="4800" dirty="0" smtClean="0"/>
              <a:t> 4.5</a:t>
            </a:r>
            <a:endParaRPr lang="pt-BR" sz="4800" dirty="0" smtClean="0"/>
          </a:p>
          <a:p>
            <a:r>
              <a:rPr lang="pt-BR" sz="4800" dirty="0" smtClean="0"/>
              <a:t>Eis que eu vos enviarei o profeta Elias, antes que venha o grande e terrível </a:t>
            </a:r>
            <a:r>
              <a:rPr lang="pt-BR" sz="4800" b="1" dirty="0" smtClean="0">
                <a:solidFill>
                  <a:srgbClr val="FFFF00"/>
                </a:solidFill>
              </a:rPr>
              <a:t>dia do Senhor</a:t>
            </a:r>
            <a:r>
              <a:rPr lang="pt-BR" sz="4800" dirty="0" smtClean="0"/>
              <a:t>;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395536" y="1124744"/>
            <a:ext cx="8496944" cy="1566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800" dirty="0" err="1" smtClean="0"/>
              <a:t>Malaquias</a:t>
            </a:r>
            <a:r>
              <a:rPr lang="pt-BR" sz="4800" dirty="0" smtClean="0"/>
              <a:t> 4.5</a:t>
            </a:r>
            <a:endParaRPr lang="pt-BR" sz="4800" dirty="0" smtClean="0"/>
          </a:p>
          <a:p>
            <a:r>
              <a:rPr lang="pt-BR" sz="4800" dirty="0" smtClean="0"/>
              <a:t>Eis que eu vos enviarei o profeta Elias, antes que venha o grande e terrível </a:t>
            </a:r>
            <a:r>
              <a:rPr lang="pt-BR" sz="4800" b="1" dirty="0" smtClean="0">
                <a:solidFill>
                  <a:srgbClr val="FFFF00"/>
                </a:solidFill>
              </a:rPr>
              <a:t>dia do Senhor</a:t>
            </a:r>
            <a:r>
              <a:rPr lang="pt-BR" sz="4800" dirty="0" smtClean="0"/>
              <a:t>;</a:t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4800" dirty="0" smtClean="0"/>
              <a:t/>
            </a:r>
            <a:br>
              <a:rPr lang="pt-BR" sz="48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r>
              <a:rPr lang="pt-BR" sz="5400" dirty="0" smtClean="0"/>
              <a:t/>
            </a:r>
            <a:br>
              <a:rPr lang="pt-BR" sz="5400" dirty="0" smtClean="0"/>
            </a:br>
            <a:endParaRPr lang="pt-B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ô">
  <a:themeElements>
    <a:clrScheme name="Metrô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ô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ô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10911</TotalTime>
  <Words>494</Words>
  <Application>Microsoft Office PowerPoint</Application>
  <PresentationFormat>Apresentação na tela (4:3)</PresentationFormat>
  <Paragraphs>43</Paragraphs>
  <Slides>18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19" baseType="lpstr">
      <vt:lpstr>Metrô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</vt:vector>
  </TitlesOfParts>
  <Company>Kille®Soft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Antonio Fonseca</cp:lastModifiedBy>
  <cp:revision>948</cp:revision>
  <dcterms:created xsi:type="dcterms:W3CDTF">2012-01-16T14:03:42Z</dcterms:created>
  <dcterms:modified xsi:type="dcterms:W3CDTF">2021-06-01T20:12:28Z</dcterms:modified>
</cp:coreProperties>
</file>