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12"/>
  </p:notesMasterIdLst>
  <p:sldIdLst>
    <p:sldId id="768" r:id="rId2"/>
    <p:sldId id="775" r:id="rId3"/>
    <p:sldId id="776" r:id="rId4"/>
    <p:sldId id="789" r:id="rId5"/>
    <p:sldId id="779" r:id="rId6"/>
    <p:sldId id="782" r:id="rId7"/>
    <p:sldId id="791" r:id="rId8"/>
    <p:sldId id="790" r:id="rId9"/>
    <p:sldId id="792" r:id="rId10"/>
    <p:sldId id="793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C14"/>
    <a:srgbClr val="6C1504"/>
    <a:srgbClr val="D890D3"/>
    <a:srgbClr val="CC0000"/>
    <a:srgbClr val="FFC637"/>
    <a:srgbClr val="FFCC00"/>
    <a:srgbClr val="6666FF"/>
    <a:srgbClr val="720202"/>
    <a:srgbClr val="C41F0E"/>
    <a:srgbClr val="A10B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13/10/2021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980728"/>
            <a:ext cx="8188845" cy="50167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vida de Jesus </a:t>
            </a:r>
          </a:p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dividida em </a:t>
            </a:r>
          </a:p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períodos</a:t>
            </a:r>
          </a:p>
          <a:p>
            <a:pPr algn="ctr"/>
            <a:r>
              <a:rPr lang="pt-BR" sz="8000" b="1" dirty="0" smtClean="0">
                <a:solidFill>
                  <a:srgbClr val="002060"/>
                </a:solidFill>
              </a:rPr>
              <a:t>6ª Aula</a:t>
            </a:r>
            <a:endParaRPr lang="pt-BR" sz="1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Fim ministério público de João Batista e início do ministério público de Jesus  </a:t>
            </a:r>
            <a:endParaRPr lang="pt-BR" sz="4800" dirty="0"/>
          </a:p>
        </p:txBody>
      </p:sp>
      <p:sp>
        <p:nvSpPr>
          <p:cNvPr id="3" name="Retângulo 2"/>
          <p:cNvSpPr/>
          <p:nvPr/>
        </p:nvSpPr>
        <p:spPr>
          <a:xfrm>
            <a:off x="539552" y="2492896"/>
            <a:ext cx="8208912" cy="86409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Mateus 3.13 – 4.11</a:t>
            </a:r>
            <a:endParaRPr lang="pt-BR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3573016"/>
            <a:ext cx="8208912" cy="86409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Marcos 1.9-13</a:t>
            </a:r>
            <a:endParaRPr lang="pt-BR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9552" y="4653136"/>
            <a:ext cx="8208912" cy="86409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Lucas 3.21 – 4.13</a:t>
            </a:r>
            <a:endParaRPr lang="pt-BR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552" y="5733256"/>
            <a:ext cx="8208912" cy="86409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João 1.29-34</a:t>
            </a:r>
            <a:endParaRPr lang="pt-BR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43808" y="116632"/>
            <a:ext cx="597666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Nascimento e juventude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- 30 anos 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(Belém, Egito, Nazaré)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43808" y="1772816"/>
            <a:ext cx="597666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Preparação para o ministério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?????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Rio Jordão e deserto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43808" y="3429000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inicial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- 8 meses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(Judeia e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Samaria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43808" y="5085184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na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- 2 anos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251520" y="144016"/>
            <a:ext cx="2520280" cy="15567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1.º Período</a:t>
            </a:r>
          </a:p>
          <a:p>
            <a:pPr algn="ctr"/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>
            <a:off x="251520" y="1800200"/>
            <a:ext cx="2520280" cy="155679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2.º Período</a:t>
            </a:r>
          </a:p>
          <a:p>
            <a:pPr algn="ctr"/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251520" y="338437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3.º Período</a:t>
            </a:r>
          </a:p>
          <a:p>
            <a:pPr algn="ctr"/>
            <a:endParaRPr lang="pt-BR" dirty="0"/>
          </a:p>
        </p:txBody>
      </p:sp>
      <p:sp>
        <p:nvSpPr>
          <p:cNvPr id="15" name="Seta para a direita 14"/>
          <p:cNvSpPr/>
          <p:nvPr/>
        </p:nvSpPr>
        <p:spPr>
          <a:xfrm>
            <a:off x="251520" y="501317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4.º Período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43808" y="116632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posterior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- 1 mês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43808" y="1772816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na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- 4 meses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43808" y="3429000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Última semana  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- 7 dias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(Judeia e Jerusalém)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43808" y="5085184"/>
            <a:ext cx="5976664" cy="152349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Aparecimento após ressurreição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- 40 dias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(Jerusalém e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251520" y="14401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5.º Período</a:t>
            </a:r>
          </a:p>
          <a:p>
            <a:pPr algn="ctr"/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>
            <a:off x="251520" y="1800200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6.º Período</a:t>
            </a:r>
          </a:p>
          <a:p>
            <a:pPr algn="ctr"/>
            <a:endParaRPr lang="pt-BR" sz="3100" dirty="0"/>
          </a:p>
        </p:txBody>
      </p:sp>
      <p:sp>
        <p:nvSpPr>
          <p:cNvPr id="14" name="Seta para a direita 13"/>
          <p:cNvSpPr/>
          <p:nvPr/>
        </p:nvSpPr>
        <p:spPr>
          <a:xfrm>
            <a:off x="251520" y="338437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7.º Período</a:t>
            </a:r>
          </a:p>
          <a:p>
            <a:pPr algn="ctr"/>
            <a:endParaRPr lang="pt-BR" dirty="0"/>
          </a:p>
        </p:txBody>
      </p:sp>
      <p:sp>
        <p:nvSpPr>
          <p:cNvPr id="15" name="Seta para a direita 14"/>
          <p:cNvSpPr/>
          <p:nvPr/>
        </p:nvSpPr>
        <p:spPr>
          <a:xfrm>
            <a:off x="251520" y="5040560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8.º Período</a:t>
            </a:r>
          </a:p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6228184" y="3501008"/>
            <a:ext cx="2304256" cy="57606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100" b="1" dirty="0" err="1" smtClean="0">
                <a:solidFill>
                  <a:srgbClr val="002060"/>
                </a:solidFill>
              </a:rPr>
              <a:t>crussificação</a:t>
            </a:r>
            <a:r>
              <a:rPr lang="pt-BR" sz="2100" b="1" dirty="0" smtClean="0">
                <a:solidFill>
                  <a:srgbClr val="002060"/>
                </a:solidFill>
              </a:rPr>
              <a:t> e ressurreição</a:t>
            </a:r>
            <a:endParaRPr lang="pt-BR" sz="2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Antonio Fonseca\Downloads\Mapa infancia de Jesus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60040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MATEUS </a:t>
            </a:r>
          </a:p>
        </p:txBody>
      </p:sp>
      <p:sp>
        <p:nvSpPr>
          <p:cNvPr id="3" name="Retângulo 2"/>
          <p:cNvSpPr/>
          <p:nvPr/>
        </p:nvSpPr>
        <p:spPr>
          <a:xfrm>
            <a:off x="4788024" y="3600400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JOÃO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4788024" y="332656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MARCOS</a:t>
            </a:r>
          </a:p>
          <a:p>
            <a:pPr algn="ctr"/>
            <a:r>
              <a:rPr lang="pt-BR" sz="6000" dirty="0" smtClean="0">
                <a:solidFill>
                  <a:schemeClr val="tx1"/>
                </a:solidFill>
                <a:latin typeface="Arial Black" pitchFamily="34" charset="0"/>
              </a:rPr>
              <a:t>O</a:t>
            </a:r>
            <a:endParaRPr lang="pt-BR" sz="6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645024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LUCAS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2.39-52</a:t>
            </a:r>
            <a:endParaRPr lang="pt-BR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Lucas 2.40-42</a:t>
            </a:r>
          </a:p>
          <a:p>
            <a:r>
              <a:rPr lang="pt-BR" sz="4800" dirty="0" smtClean="0"/>
              <a:t>Crescia o menino e se fortalecia, enchendo-se de sabedoria; e a graça de Deus estava sobre ele.</a:t>
            </a:r>
            <a:br>
              <a:rPr lang="pt-BR" sz="4800" dirty="0" smtClean="0"/>
            </a:br>
            <a:r>
              <a:rPr lang="pt-BR" sz="4800" dirty="0" smtClean="0"/>
              <a:t>Ora, anualmente iam seus pais a Jerusalém, para a Festa da Páscoa.</a:t>
            </a:r>
            <a:br>
              <a:rPr lang="pt-BR" sz="4800" dirty="0" smtClean="0"/>
            </a:br>
            <a:r>
              <a:rPr lang="pt-BR" sz="4800" dirty="0" smtClean="0"/>
              <a:t>Quando ele atingiu os doze anos, subiram a Jerusalém, segundo o costume da festa.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Lucas 3.23 a</a:t>
            </a:r>
          </a:p>
          <a:p>
            <a:r>
              <a:rPr lang="pt-BR" sz="6000" dirty="0" smtClean="0"/>
              <a:t>Ora, tinha Jesus cerca de trinta anos ao começar o seu ministério. </a:t>
            </a:r>
            <a:br>
              <a:rPr lang="pt-BR" sz="60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60040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MATEUS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3.1 - 4.11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28 vers.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4788024" y="3600400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JOÃO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1.6-34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29 vers.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788024" y="332656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MARCOS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1.1-13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13 vers.</a:t>
            </a:r>
            <a:endParaRPr lang="pt-BR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645024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LUCAS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3.1 - 4.13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51 vers.</a:t>
            </a:r>
          </a:p>
          <a:p>
            <a:pPr algn="ctr"/>
            <a:endParaRPr lang="pt-BR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O ministério público de João Batista</a:t>
            </a:r>
            <a:endParaRPr lang="pt-BR" sz="4800" dirty="0"/>
          </a:p>
        </p:txBody>
      </p:sp>
      <p:sp>
        <p:nvSpPr>
          <p:cNvPr id="3" name="Retângulo 2"/>
          <p:cNvSpPr/>
          <p:nvPr/>
        </p:nvSpPr>
        <p:spPr>
          <a:xfrm>
            <a:off x="539552" y="2132856"/>
            <a:ext cx="8208912" cy="86409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Mateus 3.1-12</a:t>
            </a:r>
            <a:endParaRPr lang="pt-BR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3212976"/>
            <a:ext cx="8208912" cy="86409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Marcos 1.1-8</a:t>
            </a:r>
            <a:endParaRPr lang="pt-BR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9552" y="4293096"/>
            <a:ext cx="8208912" cy="86409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Lucas 3.1-18</a:t>
            </a:r>
            <a:endParaRPr lang="pt-BR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552" y="5373216"/>
            <a:ext cx="8208912" cy="864096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João 1.15-34</a:t>
            </a:r>
            <a:endParaRPr lang="pt-BR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15633</TotalTime>
  <Words>245</Words>
  <Application>Microsoft Office PowerPoint</Application>
  <PresentationFormat>Apresentação na tela (4:3)</PresentationFormat>
  <Paragraphs>82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1365</cp:revision>
  <dcterms:created xsi:type="dcterms:W3CDTF">2012-01-16T14:03:42Z</dcterms:created>
  <dcterms:modified xsi:type="dcterms:W3CDTF">2021-10-13T16:43:21Z</dcterms:modified>
</cp:coreProperties>
</file>