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16" r:id="rId1"/>
  </p:sldMasterIdLst>
  <p:notesMasterIdLst>
    <p:notesMasterId r:id="rId14"/>
  </p:notesMasterIdLst>
  <p:sldIdLst>
    <p:sldId id="768" r:id="rId2"/>
    <p:sldId id="775" r:id="rId3"/>
    <p:sldId id="776" r:id="rId4"/>
    <p:sldId id="781" r:id="rId5"/>
    <p:sldId id="789" r:id="rId6"/>
    <p:sldId id="782" r:id="rId7"/>
    <p:sldId id="791" r:id="rId8"/>
    <p:sldId id="783" r:id="rId9"/>
    <p:sldId id="790" r:id="rId10"/>
    <p:sldId id="784" r:id="rId11"/>
    <p:sldId id="779" r:id="rId12"/>
    <p:sldId id="780" r:id="rId1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6C14"/>
    <a:srgbClr val="6C1504"/>
    <a:srgbClr val="D890D3"/>
    <a:srgbClr val="CC0000"/>
    <a:srgbClr val="FFC637"/>
    <a:srgbClr val="FFCC00"/>
    <a:srgbClr val="6666FF"/>
    <a:srgbClr val="720202"/>
    <a:srgbClr val="C41F0E"/>
    <a:srgbClr val="A10B4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06/10/2021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17" r:id="rId1"/>
    <p:sldLayoutId id="2147484418" r:id="rId2"/>
    <p:sldLayoutId id="2147484419" r:id="rId3"/>
    <p:sldLayoutId id="2147484420" r:id="rId4"/>
    <p:sldLayoutId id="2147484421" r:id="rId5"/>
    <p:sldLayoutId id="2147484422" r:id="rId6"/>
    <p:sldLayoutId id="2147484423" r:id="rId7"/>
    <p:sldLayoutId id="2147484424" r:id="rId8"/>
    <p:sldLayoutId id="2147484425" r:id="rId9"/>
    <p:sldLayoutId id="2147484426" r:id="rId10"/>
    <p:sldLayoutId id="21474844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980728"/>
            <a:ext cx="8188845" cy="501675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vida de Jesus </a:t>
            </a:r>
          </a:p>
          <a:p>
            <a:pPr algn="ctr"/>
            <a:r>
              <a:rPr lang="pt-BR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dividida em </a:t>
            </a:r>
          </a:p>
          <a:p>
            <a:pPr algn="ctr"/>
            <a:r>
              <a:rPr lang="pt-BR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períodos</a:t>
            </a:r>
          </a:p>
          <a:p>
            <a:pPr algn="ctr"/>
            <a:r>
              <a:rPr lang="pt-BR" sz="8000" b="1" dirty="0" smtClean="0">
                <a:solidFill>
                  <a:srgbClr val="002060"/>
                </a:solidFill>
              </a:rPr>
              <a:t>5ª Aula</a:t>
            </a:r>
            <a:endParaRPr lang="pt-BR" sz="11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404664"/>
            <a:ext cx="889248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/>
              <a:t>Mateus 2.23</a:t>
            </a:r>
          </a:p>
          <a:p>
            <a:r>
              <a:rPr lang="pt-BR" sz="4800" dirty="0" smtClean="0"/>
              <a:t>E chegou, e habitou numa cidade chamada </a:t>
            </a:r>
            <a:r>
              <a:rPr lang="pt-BR" sz="4800" b="1" dirty="0" smtClean="0">
                <a:solidFill>
                  <a:srgbClr val="FFFF00"/>
                </a:solidFill>
              </a:rPr>
              <a:t>Nazaré</a:t>
            </a:r>
            <a:r>
              <a:rPr lang="pt-BR" sz="4800" dirty="0" smtClean="0"/>
              <a:t>, para que se cumprisse o que fora dito pelos profetas: Ele será chamado Nazareno.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360040"/>
            <a:ext cx="4104456" cy="28529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dirty="0" smtClean="0">
                <a:solidFill>
                  <a:srgbClr val="002060"/>
                </a:solidFill>
                <a:latin typeface="Arial Black" pitchFamily="34" charset="0"/>
              </a:rPr>
              <a:t>MATEUS </a:t>
            </a:r>
          </a:p>
          <a:p>
            <a:pPr algn="ctr"/>
            <a:r>
              <a:rPr lang="pt-BR" sz="6000" dirty="0" smtClean="0">
                <a:solidFill>
                  <a:srgbClr val="002060"/>
                </a:solidFill>
                <a:latin typeface="Arial Black" pitchFamily="34" charset="0"/>
              </a:rPr>
              <a:t>1 e 2</a:t>
            </a:r>
            <a:endParaRPr lang="pt-BR" sz="60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788024" y="3600400"/>
            <a:ext cx="4104456" cy="28529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dirty="0" smtClean="0">
                <a:solidFill>
                  <a:srgbClr val="002060"/>
                </a:solidFill>
                <a:latin typeface="Arial Black" pitchFamily="34" charset="0"/>
              </a:rPr>
              <a:t>JOÃO</a:t>
            </a:r>
          </a:p>
          <a:p>
            <a:pPr algn="ctr"/>
            <a:r>
              <a:rPr lang="pt-BR" sz="6000" dirty="0" smtClean="0">
                <a:solidFill>
                  <a:srgbClr val="002060"/>
                </a:solidFill>
                <a:latin typeface="Arial Black" pitchFamily="34" charset="0"/>
              </a:rPr>
              <a:t>1.1-3</a:t>
            </a:r>
            <a:endParaRPr lang="pt-BR" sz="60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788024" y="332656"/>
            <a:ext cx="4104456" cy="28529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dirty="0" smtClean="0">
                <a:solidFill>
                  <a:srgbClr val="002060"/>
                </a:solidFill>
                <a:latin typeface="Arial Black" pitchFamily="34" charset="0"/>
              </a:rPr>
              <a:t>MARCOS</a:t>
            </a:r>
          </a:p>
          <a:p>
            <a:pPr algn="ctr"/>
            <a:r>
              <a:rPr lang="pt-BR" sz="6000" dirty="0" smtClean="0">
                <a:solidFill>
                  <a:schemeClr val="tx1"/>
                </a:solidFill>
                <a:latin typeface="Arial Black" pitchFamily="34" charset="0"/>
              </a:rPr>
              <a:t>OOOO</a:t>
            </a:r>
            <a:endParaRPr lang="pt-BR" sz="6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23528" y="3645024"/>
            <a:ext cx="4104456" cy="28529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dirty="0" smtClean="0">
                <a:solidFill>
                  <a:srgbClr val="002060"/>
                </a:solidFill>
                <a:latin typeface="Arial Black" pitchFamily="34" charset="0"/>
              </a:rPr>
              <a:t>LUCAS</a:t>
            </a:r>
          </a:p>
          <a:p>
            <a:pPr algn="ctr"/>
            <a:r>
              <a:rPr lang="pt-BR" sz="6000" dirty="0" smtClean="0">
                <a:solidFill>
                  <a:srgbClr val="002060"/>
                </a:solidFill>
                <a:latin typeface="Arial Black" pitchFamily="34" charset="0"/>
              </a:rPr>
              <a:t>1 e 2</a:t>
            </a:r>
            <a:endParaRPr lang="pt-BR" sz="60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0"/>
            <a:ext cx="8714245" cy="69865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Anunciação a Zacarias............</a:t>
            </a:r>
            <a:r>
              <a:rPr lang="pt-BR" sz="3200" dirty="0" err="1" smtClean="0"/>
              <a:t>Lc</a:t>
            </a:r>
            <a:r>
              <a:rPr lang="pt-BR" sz="3200" dirty="0" smtClean="0"/>
              <a:t> 1.5-25</a:t>
            </a:r>
          </a:p>
          <a:p>
            <a:r>
              <a:rPr lang="pt-BR" sz="3200" dirty="0" smtClean="0"/>
              <a:t>Anunciação a Maria................</a:t>
            </a:r>
            <a:r>
              <a:rPr lang="pt-BR" sz="3200" dirty="0" err="1" smtClean="0"/>
              <a:t>Lc</a:t>
            </a:r>
            <a:r>
              <a:rPr lang="pt-BR" sz="3200" dirty="0" smtClean="0"/>
              <a:t> 1.26-38</a:t>
            </a:r>
          </a:p>
          <a:p>
            <a:r>
              <a:rPr lang="pt-BR" sz="3200" dirty="0" smtClean="0"/>
              <a:t>Visita de Maria a Isabel...........</a:t>
            </a:r>
            <a:r>
              <a:rPr lang="pt-BR" sz="3200" dirty="0" err="1" smtClean="0"/>
              <a:t>Lc</a:t>
            </a:r>
            <a:r>
              <a:rPr lang="pt-BR" sz="3200" dirty="0" smtClean="0"/>
              <a:t> 1.39-56</a:t>
            </a:r>
          </a:p>
          <a:p>
            <a:r>
              <a:rPr lang="pt-BR" sz="3200" dirty="0" smtClean="0"/>
              <a:t>Maria volta a Nazaré...............</a:t>
            </a:r>
            <a:r>
              <a:rPr lang="pt-BR" sz="3200" dirty="0" err="1" smtClean="0"/>
              <a:t>Lc</a:t>
            </a:r>
            <a:r>
              <a:rPr lang="pt-BR" sz="3200" dirty="0" smtClean="0"/>
              <a:t> 1.56</a:t>
            </a:r>
          </a:p>
          <a:p>
            <a:r>
              <a:rPr lang="pt-BR" sz="3200" dirty="0" smtClean="0"/>
              <a:t>Anunciação a José...................</a:t>
            </a:r>
            <a:r>
              <a:rPr lang="pt-BR" sz="3200" dirty="0" err="1" smtClean="0"/>
              <a:t>Mt</a:t>
            </a:r>
            <a:r>
              <a:rPr lang="pt-BR" sz="3200" dirty="0" smtClean="0"/>
              <a:t> 1.18-24</a:t>
            </a:r>
          </a:p>
          <a:p>
            <a:r>
              <a:rPr lang="pt-BR" sz="3200" dirty="0" smtClean="0"/>
              <a:t>Nascimento de João Batista.....</a:t>
            </a:r>
            <a:r>
              <a:rPr lang="pt-BR" sz="3200" dirty="0" err="1" smtClean="0"/>
              <a:t>Lc</a:t>
            </a:r>
            <a:r>
              <a:rPr lang="pt-BR" sz="3200" dirty="0" smtClean="0"/>
              <a:t> 1.57-80</a:t>
            </a:r>
          </a:p>
          <a:p>
            <a:r>
              <a:rPr lang="pt-BR" sz="3200" dirty="0" smtClean="0"/>
              <a:t>Nascimento  de Jesus...............</a:t>
            </a:r>
            <a:r>
              <a:rPr lang="pt-BR" sz="3200" dirty="0" err="1" smtClean="0"/>
              <a:t>Mt</a:t>
            </a:r>
            <a:r>
              <a:rPr lang="pt-BR" sz="3200" dirty="0" smtClean="0"/>
              <a:t> 1.25; </a:t>
            </a:r>
            <a:r>
              <a:rPr lang="pt-BR" sz="3200" dirty="0" err="1" smtClean="0"/>
              <a:t>Lc</a:t>
            </a:r>
            <a:r>
              <a:rPr lang="pt-BR" sz="3200" dirty="0" smtClean="0"/>
              <a:t> 2.1-7</a:t>
            </a:r>
          </a:p>
          <a:p>
            <a:r>
              <a:rPr lang="pt-BR" sz="3200" dirty="0" smtClean="0"/>
              <a:t>Anunciação aos pastores..........</a:t>
            </a:r>
            <a:r>
              <a:rPr lang="pt-BR" sz="3200" dirty="0" err="1" smtClean="0"/>
              <a:t>Lc</a:t>
            </a:r>
            <a:r>
              <a:rPr lang="pt-BR" sz="3200" dirty="0" smtClean="0"/>
              <a:t> 2.8-20</a:t>
            </a:r>
          </a:p>
          <a:p>
            <a:r>
              <a:rPr lang="pt-BR" sz="3200" dirty="0" smtClean="0"/>
              <a:t>Circuncisão de Jesus................</a:t>
            </a:r>
            <a:r>
              <a:rPr lang="pt-BR" sz="3200" dirty="0" err="1" smtClean="0"/>
              <a:t>Lc</a:t>
            </a:r>
            <a:r>
              <a:rPr lang="pt-BR" sz="3200" dirty="0" smtClean="0"/>
              <a:t> 2.21</a:t>
            </a:r>
          </a:p>
          <a:p>
            <a:r>
              <a:rPr lang="pt-BR" sz="3200" dirty="0" smtClean="0"/>
              <a:t>Apresentação de Jesus..............</a:t>
            </a:r>
            <a:r>
              <a:rPr lang="pt-BR" sz="3200" dirty="0" err="1" smtClean="0"/>
              <a:t>Lc</a:t>
            </a:r>
            <a:r>
              <a:rPr lang="pt-BR" sz="3200" dirty="0" smtClean="0"/>
              <a:t> 2.22-38</a:t>
            </a:r>
          </a:p>
          <a:p>
            <a:r>
              <a:rPr lang="pt-BR" sz="3200" dirty="0" err="1" smtClean="0"/>
              <a:t>Fulga</a:t>
            </a:r>
            <a:r>
              <a:rPr lang="pt-BR" sz="3200" dirty="0" smtClean="0"/>
              <a:t> </a:t>
            </a:r>
            <a:r>
              <a:rPr lang="pt-BR" sz="3200" dirty="0" err="1" smtClean="0"/>
              <a:t>parao</a:t>
            </a:r>
            <a:r>
              <a:rPr lang="pt-BR" sz="3200" dirty="0" smtClean="0"/>
              <a:t> Egito.....................</a:t>
            </a:r>
            <a:r>
              <a:rPr lang="pt-BR" sz="3200" dirty="0" err="1" smtClean="0"/>
              <a:t>Mt</a:t>
            </a:r>
            <a:r>
              <a:rPr lang="pt-BR" sz="3200" dirty="0" smtClean="0"/>
              <a:t> 2.13-15</a:t>
            </a:r>
          </a:p>
          <a:p>
            <a:r>
              <a:rPr lang="pt-BR" sz="3200" dirty="0" smtClean="0"/>
              <a:t>Morte dos meninos de Belém...</a:t>
            </a:r>
            <a:r>
              <a:rPr lang="pt-BR" sz="3200" dirty="0" err="1" smtClean="0"/>
              <a:t>Mt</a:t>
            </a:r>
            <a:r>
              <a:rPr lang="pt-BR" sz="3200" dirty="0" smtClean="0"/>
              <a:t> 2.16-18</a:t>
            </a:r>
          </a:p>
          <a:p>
            <a:r>
              <a:rPr lang="pt-BR" sz="3200" dirty="0" smtClean="0"/>
              <a:t>Regresso a Nazaré....................</a:t>
            </a:r>
            <a:r>
              <a:rPr lang="pt-BR" sz="3200" dirty="0" err="1" smtClean="0"/>
              <a:t>Mt</a:t>
            </a:r>
            <a:r>
              <a:rPr lang="pt-BR" sz="3200" dirty="0" smtClean="0"/>
              <a:t> 2.19-23; </a:t>
            </a:r>
            <a:r>
              <a:rPr lang="pt-BR" sz="3200" dirty="0" err="1" smtClean="0"/>
              <a:t>Lc</a:t>
            </a:r>
            <a:r>
              <a:rPr lang="pt-BR" sz="3200" dirty="0" smtClean="0"/>
              <a:t> 2.39</a:t>
            </a:r>
          </a:p>
          <a:p>
            <a:r>
              <a:rPr lang="pt-BR" sz="3200" b="1" dirty="0" smtClean="0"/>
              <a:t>    </a:t>
            </a:r>
            <a:endParaRPr lang="pt-BR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43808" y="116632"/>
            <a:ext cx="5976664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Nascimento e juventude</a:t>
            </a: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Duração + - 30 anos </a:t>
            </a: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(Belém, Egito, Nazaré)</a:t>
            </a:r>
            <a:endParaRPr lang="pt-BR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843808" y="1772816"/>
            <a:ext cx="5976664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Preparação para o ministério</a:t>
            </a: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Duração ?????</a:t>
            </a: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Rio Jordão e deserto</a:t>
            </a:r>
            <a:endParaRPr lang="pt-BR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843808" y="3429000"/>
            <a:ext cx="5976664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Ministério inicial na Judeia</a:t>
            </a: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Duração + - 8 meses</a:t>
            </a: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(Judeia e </a:t>
            </a:r>
            <a:r>
              <a:rPr lang="pt-BR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Samaria</a:t>
            </a:r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pt-BR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843808" y="5085184"/>
            <a:ext cx="5976664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Ministério na </a:t>
            </a:r>
            <a:r>
              <a:rPr lang="pt-BR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Galileia</a:t>
            </a:r>
            <a:endParaRPr lang="pt-BR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Duração + - 2 anos</a:t>
            </a: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Galileia</a:t>
            </a:r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pt-BR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Seta para a direita 10"/>
          <p:cNvSpPr/>
          <p:nvPr/>
        </p:nvSpPr>
        <p:spPr>
          <a:xfrm>
            <a:off x="251520" y="144016"/>
            <a:ext cx="2520280" cy="155679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200" dirty="0" smtClean="0">
              <a:solidFill>
                <a:srgbClr val="002060"/>
              </a:solidFill>
            </a:endParaRPr>
          </a:p>
          <a:p>
            <a:pPr algn="ctr"/>
            <a:r>
              <a:rPr lang="pt-BR" sz="3200" b="1" dirty="0" smtClean="0">
                <a:solidFill>
                  <a:srgbClr val="002060"/>
                </a:solidFill>
              </a:rPr>
              <a:t>1.º Período</a:t>
            </a:r>
          </a:p>
          <a:p>
            <a:pPr algn="ctr"/>
            <a:endParaRPr lang="pt-BR" dirty="0"/>
          </a:p>
        </p:txBody>
      </p:sp>
      <p:sp>
        <p:nvSpPr>
          <p:cNvPr id="13" name="Seta para a direita 12"/>
          <p:cNvSpPr/>
          <p:nvPr/>
        </p:nvSpPr>
        <p:spPr>
          <a:xfrm>
            <a:off x="251520" y="1800200"/>
            <a:ext cx="2520280" cy="155679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200" dirty="0" smtClean="0">
              <a:solidFill>
                <a:srgbClr val="002060"/>
              </a:solidFill>
            </a:endParaRPr>
          </a:p>
          <a:p>
            <a:pPr algn="ctr"/>
            <a:r>
              <a:rPr lang="pt-BR" sz="3200" b="1" dirty="0" smtClean="0">
                <a:solidFill>
                  <a:srgbClr val="002060"/>
                </a:solidFill>
              </a:rPr>
              <a:t>2.º Período</a:t>
            </a:r>
          </a:p>
          <a:p>
            <a:pPr algn="ctr"/>
            <a:endParaRPr lang="pt-BR" dirty="0"/>
          </a:p>
        </p:txBody>
      </p:sp>
      <p:sp>
        <p:nvSpPr>
          <p:cNvPr id="14" name="Seta para a direita 13"/>
          <p:cNvSpPr/>
          <p:nvPr/>
        </p:nvSpPr>
        <p:spPr>
          <a:xfrm>
            <a:off x="251520" y="3384376"/>
            <a:ext cx="2520280" cy="155679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200" dirty="0" smtClean="0">
              <a:solidFill>
                <a:srgbClr val="002060"/>
              </a:solidFill>
            </a:endParaRPr>
          </a:p>
          <a:p>
            <a:pPr algn="ctr"/>
            <a:r>
              <a:rPr lang="pt-BR" sz="3200" b="1" dirty="0" smtClean="0">
                <a:solidFill>
                  <a:srgbClr val="002060"/>
                </a:solidFill>
              </a:rPr>
              <a:t>3.º Período</a:t>
            </a:r>
          </a:p>
          <a:p>
            <a:pPr algn="ctr"/>
            <a:endParaRPr lang="pt-BR" dirty="0"/>
          </a:p>
        </p:txBody>
      </p:sp>
      <p:sp>
        <p:nvSpPr>
          <p:cNvPr id="15" name="Seta para a direita 14"/>
          <p:cNvSpPr/>
          <p:nvPr/>
        </p:nvSpPr>
        <p:spPr>
          <a:xfrm>
            <a:off x="251520" y="5013176"/>
            <a:ext cx="2520280" cy="155679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200" dirty="0" smtClean="0">
              <a:solidFill>
                <a:srgbClr val="002060"/>
              </a:solidFill>
            </a:endParaRPr>
          </a:p>
          <a:p>
            <a:pPr algn="ctr"/>
            <a:r>
              <a:rPr lang="pt-BR" sz="3100" b="1" dirty="0" smtClean="0">
                <a:solidFill>
                  <a:srgbClr val="002060"/>
                </a:solidFill>
              </a:rPr>
              <a:t>4.º Período</a:t>
            </a:r>
          </a:p>
          <a:p>
            <a:pPr algn="ctr"/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43808" y="116632"/>
            <a:ext cx="5976664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Ministério posterior na Judeia</a:t>
            </a: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Duração + - 1 mês</a:t>
            </a: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Pereia</a:t>
            </a:r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 Judeia)</a:t>
            </a:r>
            <a:endParaRPr lang="pt-BR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843808" y="1772816"/>
            <a:ext cx="5976664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Ministério na </a:t>
            </a:r>
            <a:r>
              <a:rPr lang="pt-BR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Pereia</a:t>
            </a:r>
            <a:endParaRPr lang="pt-BR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Duração + - 4 meses</a:t>
            </a: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Pereia</a:t>
            </a:r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 Judeia)</a:t>
            </a:r>
            <a:endParaRPr lang="pt-BR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843808" y="3429000"/>
            <a:ext cx="5976664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Última semana  </a:t>
            </a:r>
            <a:endParaRPr lang="pt-BR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Duração + - 7 dias</a:t>
            </a:r>
            <a:endParaRPr lang="pt-BR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(Judeia e Jerusalém)</a:t>
            </a:r>
            <a:endParaRPr lang="pt-BR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843808" y="5085184"/>
            <a:ext cx="5976664" cy="152349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914400" indent="-914400"/>
            <a:r>
              <a:rPr lang="pt-BR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Aparecimento após ressurreição</a:t>
            </a: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Duração + - 40 dias</a:t>
            </a:r>
          </a:p>
          <a:p>
            <a:pPr marL="914400" indent="-914400"/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(Jerusalém e </a:t>
            </a:r>
            <a:r>
              <a:rPr lang="pt-BR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Galileia</a:t>
            </a:r>
            <a:r>
              <a:rPr lang="pt-B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pt-BR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Seta para a direita 10"/>
          <p:cNvSpPr/>
          <p:nvPr/>
        </p:nvSpPr>
        <p:spPr>
          <a:xfrm>
            <a:off x="251520" y="144016"/>
            <a:ext cx="2520280" cy="155679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200" dirty="0" smtClean="0">
              <a:solidFill>
                <a:srgbClr val="002060"/>
              </a:solidFill>
            </a:endParaRPr>
          </a:p>
          <a:p>
            <a:pPr algn="ctr"/>
            <a:r>
              <a:rPr lang="pt-BR" sz="3200" b="1" dirty="0" smtClean="0">
                <a:solidFill>
                  <a:srgbClr val="002060"/>
                </a:solidFill>
              </a:rPr>
              <a:t>5.º Período</a:t>
            </a:r>
          </a:p>
          <a:p>
            <a:pPr algn="ctr"/>
            <a:endParaRPr lang="pt-BR" dirty="0"/>
          </a:p>
        </p:txBody>
      </p:sp>
      <p:sp>
        <p:nvSpPr>
          <p:cNvPr id="13" name="Seta para a direita 12"/>
          <p:cNvSpPr/>
          <p:nvPr/>
        </p:nvSpPr>
        <p:spPr>
          <a:xfrm>
            <a:off x="251520" y="1800200"/>
            <a:ext cx="2520280" cy="155679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200" dirty="0" smtClean="0">
              <a:solidFill>
                <a:srgbClr val="002060"/>
              </a:solidFill>
            </a:endParaRPr>
          </a:p>
          <a:p>
            <a:pPr algn="ctr"/>
            <a:r>
              <a:rPr lang="pt-BR" sz="3100" b="1" dirty="0" smtClean="0">
                <a:solidFill>
                  <a:srgbClr val="002060"/>
                </a:solidFill>
              </a:rPr>
              <a:t>6.º Período</a:t>
            </a:r>
          </a:p>
          <a:p>
            <a:pPr algn="ctr"/>
            <a:endParaRPr lang="pt-BR" sz="3100" dirty="0"/>
          </a:p>
        </p:txBody>
      </p:sp>
      <p:sp>
        <p:nvSpPr>
          <p:cNvPr id="14" name="Seta para a direita 13"/>
          <p:cNvSpPr/>
          <p:nvPr/>
        </p:nvSpPr>
        <p:spPr>
          <a:xfrm>
            <a:off x="251520" y="3384376"/>
            <a:ext cx="2520280" cy="155679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200" dirty="0" smtClean="0">
              <a:solidFill>
                <a:srgbClr val="002060"/>
              </a:solidFill>
            </a:endParaRPr>
          </a:p>
          <a:p>
            <a:pPr algn="ctr"/>
            <a:r>
              <a:rPr lang="pt-BR" sz="3200" b="1" dirty="0" smtClean="0">
                <a:solidFill>
                  <a:srgbClr val="002060"/>
                </a:solidFill>
              </a:rPr>
              <a:t>7.º Período</a:t>
            </a:r>
          </a:p>
          <a:p>
            <a:pPr algn="ctr"/>
            <a:endParaRPr lang="pt-BR" dirty="0"/>
          </a:p>
        </p:txBody>
      </p:sp>
      <p:sp>
        <p:nvSpPr>
          <p:cNvPr id="15" name="Seta para a direita 14"/>
          <p:cNvSpPr/>
          <p:nvPr/>
        </p:nvSpPr>
        <p:spPr>
          <a:xfrm>
            <a:off x="251520" y="5040560"/>
            <a:ext cx="2520280" cy="155679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200" dirty="0" smtClean="0">
              <a:solidFill>
                <a:srgbClr val="002060"/>
              </a:solidFill>
            </a:endParaRPr>
          </a:p>
          <a:p>
            <a:pPr algn="ctr"/>
            <a:r>
              <a:rPr lang="pt-BR" sz="3100" b="1" dirty="0" smtClean="0">
                <a:solidFill>
                  <a:srgbClr val="002060"/>
                </a:solidFill>
              </a:rPr>
              <a:t>8.º Período</a:t>
            </a:r>
          </a:p>
          <a:p>
            <a:pPr algn="ctr"/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6228184" y="3501008"/>
            <a:ext cx="2304256" cy="576064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100" b="1" dirty="0" err="1" smtClean="0">
                <a:solidFill>
                  <a:srgbClr val="002060"/>
                </a:solidFill>
              </a:rPr>
              <a:t>crussificação</a:t>
            </a:r>
            <a:r>
              <a:rPr lang="pt-BR" sz="2100" b="1" dirty="0" smtClean="0">
                <a:solidFill>
                  <a:srgbClr val="002060"/>
                </a:solidFill>
              </a:rPr>
              <a:t> e ressurreição</a:t>
            </a:r>
            <a:endParaRPr lang="pt-BR" sz="21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404664"/>
            <a:ext cx="889248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/>
              <a:t>Lucas 1.26,27</a:t>
            </a:r>
          </a:p>
          <a:p>
            <a:r>
              <a:rPr lang="pt-BR" sz="4800" dirty="0" smtClean="0"/>
              <a:t>E, no sexto mês, foi o anjo Gabriel enviado por Deus a uma cidade da </a:t>
            </a:r>
            <a:r>
              <a:rPr lang="pt-BR" sz="4800" dirty="0" err="1" smtClean="0"/>
              <a:t>Galileia</a:t>
            </a:r>
            <a:r>
              <a:rPr lang="pt-BR" sz="4800" dirty="0" smtClean="0"/>
              <a:t>, chamada </a:t>
            </a:r>
            <a:r>
              <a:rPr lang="pt-BR" sz="4800" b="1" dirty="0" smtClean="0">
                <a:solidFill>
                  <a:srgbClr val="FFFF00"/>
                </a:solidFill>
              </a:rPr>
              <a:t>Nazaré</a:t>
            </a:r>
            <a:r>
              <a:rPr lang="pt-BR" sz="4800" dirty="0" smtClean="0"/>
              <a:t>, a uma virgem desposada com um homem, cujo nome era José, da casa de Davi; e o nome da virgem era Maria.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Antonio Fonseca\Downloads\Mapa infancia de Jesus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404664"/>
            <a:ext cx="889248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/>
              <a:t>Lucas 2.4,5</a:t>
            </a:r>
          </a:p>
          <a:p>
            <a:r>
              <a:rPr lang="pt-BR" sz="4800" dirty="0" smtClean="0"/>
              <a:t>E subiu também José da </a:t>
            </a:r>
            <a:r>
              <a:rPr lang="pt-BR" sz="4800" dirty="0" err="1" smtClean="0"/>
              <a:t>Galileia</a:t>
            </a:r>
            <a:r>
              <a:rPr lang="pt-BR" sz="4800" dirty="0" smtClean="0"/>
              <a:t>, da cidade de Nazaré, à Judeia, à cidade de Davi, chamada </a:t>
            </a:r>
            <a:r>
              <a:rPr lang="pt-BR" sz="4800" b="1" dirty="0" smtClean="0">
                <a:solidFill>
                  <a:srgbClr val="FFFF00"/>
                </a:solidFill>
              </a:rPr>
              <a:t>Belém</a:t>
            </a:r>
            <a:r>
              <a:rPr lang="pt-BR" sz="4800" dirty="0" smtClean="0"/>
              <a:t> (porque era da casa e família de Davi),</a:t>
            </a:r>
            <a:br>
              <a:rPr lang="pt-BR" sz="4800" dirty="0" smtClean="0"/>
            </a:br>
            <a:r>
              <a:rPr lang="pt-BR" sz="4800" dirty="0" smtClean="0"/>
              <a:t>A fim de alistar-se com Maria, sua esposa, que estava grávida.</a:t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Users\Antonio Fonseca\Downloads\Mapa infancia de Jesus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404664"/>
            <a:ext cx="889248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/>
              <a:t>Mateus 2.13</a:t>
            </a:r>
          </a:p>
          <a:p>
            <a:r>
              <a:rPr lang="pt-BR" sz="4800" dirty="0" smtClean="0"/>
              <a:t>E, tendo eles se retirado, eis que o anjo do Senhor apareceu a José num sonho, dizendo: Levanta-te, e toma o menino e sua mãe, e foge para o </a:t>
            </a:r>
            <a:r>
              <a:rPr lang="pt-BR" sz="4800" b="1" dirty="0" smtClean="0">
                <a:solidFill>
                  <a:srgbClr val="FFFF00"/>
                </a:solidFill>
              </a:rPr>
              <a:t>Egito</a:t>
            </a:r>
            <a:r>
              <a:rPr lang="pt-BR" sz="4800" dirty="0" smtClean="0"/>
              <a:t>, e demora-te lá até que eu te diga; porque Herodes há de procurar o menino para matar.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Antonio Fonseca\Downloads\Mapa infancia de Jesus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15426</TotalTime>
  <Words>406</Words>
  <Application>Microsoft Office PowerPoint</Application>
  <PresentationFormat>Apresentação na tela (4:3)</PresentationFormat>
  <Paragraphs>77</Paragraphs>
  <Slides>12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Metrô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1349</cp:revision>
  <dcterms:created xsi:type="dcterms:W3CDTF">2012-01-16T14:03:42Z</dcterms:created>
  <dcterms:modified xsi:type="dcterms:W3CDTF">2021-10-06T18:09:19Z</dcterms:modified>
</cp:coreProperties>
</file>