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65" r:id="rId2"/>
    <p:sldId id="615" r:id="rId3"/>
    <p:sldId id="621" r:id="rId4"/>
    <p:sldId id="555" r:id="rId5"/>
    <p:sldId id="616" r:id="rId6"/>
    <p:sldId id="622" r:id="rId7"/>
    <p:sldId id="623" r:id="rId8"/>
    <p:sldId id="624" r:id="rId9"/>
    <p:sldId id="625" r:id="rId10"/>
    <p:sldId id="626" r:id="rId11"/>
    <p:sldId id="627" r:id="rId12"/>
    <p:sldId id="628" r:id="rId13"/>
    <p:sldId id="629" r:id="rId14"/>
    <p:sldId id="630" r:id="rId15"/>
    <p:sldId id="631" r:id="rId16"/>
    <p:sldId id="632" r:id="rId17"/>
    <p:sldId id="633" r:id="rId18"/>
    <p:sldId id="634" r:id="rId19"/>
    <p:sldId id="635" r:id="rId20"/>
    <p:sldId id="638" r:id="rId21"/>
    <p:sldId id="637" r:id="rId22"/>
    <p:sldId id="636" r:id="rId23"/>
    <p:sldId id="639" r:id="rId24"/>
    <p:sldId id="640" r:id="rId25"/>
    <p:sldId id="641" r:id="rId26"/>
    <p:sldId id="642" r:id="rId27"/>
    <p:sldId id="643" r:id="rId28"/>
    <p:sldId id="644" r:id="rId29"/>
    <p:sldId id="645" r:id="rId3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1961" autoAdjust="0"/>
  </p:normalViewPr>
  <p:slideViewPr>
    <p:cSldViewPr>
      <p:cViewPr varScale="1">
        <p:scale>
          <a:sx n="59" d="100"/>
          <a:sy n="59" d="100"/>
        </p:scale>
        <p:origin x="-16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01/09/2020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jo/14/26+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539552" y="-1783451"/>
            <a:ext cx="7848872" cy="10387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bIns="0" anchor="ctr">
            <a:spAutoFit/>
          </a:bodyPr>
          <a:lstStyle/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/>
            <a:endParaRPr lang="pt-BR" sz="7200" dirty="0" smtClean="0">
              <a:latin typeface="Arial Black" pitchFamily="34" charset="0"/>
            </a:endParaRPr>
          </a:p>
          <a:p>
            <a:pPr algn="ctr"/>
            <a:r>
              <a:rPr lang="pt-BR" sz="7200" dirty="0" smtClean="0">
                <a:latin typeface="Arial Black" pitchFamily="34" charset="0"/>
              </a:rPr>
              <a:t> </a:t>
            </a:r>
            <a:r>
              <a:rPr lang="pt-BR" sz="7200" dirty="0" smtClean="0">
                <a:latin typeface="Arial Black" pitchFamily="34" charset="0"/>
              </a:rPr>
              <a:t>A Personalidade do Espírito Santo</a:t>
            </a:r>
            <a:endParaRPr lang="pt-BR" sz="7200" dirty="0" smtClean="0">
              <a:latin typeface="Arial Black" pitchFamily="34" charset="0"/>
            </a:endParaRPr>
          </a:p>
          <a:p>
            <a:pPr algn="ctr"/>
            <a:endParaRPr lang="pt-BR" sz="7200" dirty="0" smtClean="0"/>
          </a:p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 eaLnBrk="0" hangingPunct="0"/>
            <a:endParaRPr lang="pt-BR" dirty="0"/>
          </a:p>
        </p:txBody>
      </p:sp>
      <p:pic>
        <p:nvPicPr>
          <p:cNvPr id="1026" name="Picture 2" descr="E:\Antonio 2018\Ao Vivo\Doutrina do Espírito Santo\Slid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404664"/>
            <a:ext cx="8892480" cy="1240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E perguntou-lhe Jesus, dizendo: Qual é o teu nome? E ele disse: Legião; porque tinham entrado nele muitos demônios.</a:t>
            </a:r>
            <a:br>
              <a:rPr lang="pt-BR" sz="5400" dirty="0" smtClean="0"/>
            </a:br>
            <a:r>
              <a:rPr lang="pt-BR" sz="5400" dirty="0" smtClean="0"/>
              <a:t>E rogavam-lhe que os não mandasse para o abismo.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0"/>
            <a:ext cx="8892480" cy="14065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/>
              <a:t>E andava ali pastando no monte uma vara de muitos porcos; e rogaram-lhe que lhes concedesse entrar neles; e concedeu-lho.</a:t>
            </a:r>
            <a:br>
              <a:rPr lang="pt-BR" sz="4800" dirty="0" smtClean="0"/>
            </a:br>
            <a:r>
              <a:rPr lang="pt-BR" sz="4800" dirty="0" smtClean="0"/>
              <a:t>E, tendo saído os demônios do homem, entraram nos porcos, e a manada precipitou-se de um despenhadeiro no lago, e afogou-se.</a:t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692696"/>
            <a:ext cx="8892480" cy="1443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João 15.5</a:t>
            </a:r>
          </a:p>
          <a:p>
            <a:r>
              <a:rPr lang="pt-BR" sz="6000" dirty="0" smtClean="0"/>
              <a:t>Eu </a:t>
            </a:r>
            <a:r>
              <a:rPr lang="pt-BR" sz="6000" dirty="0" smtClean="0"/>
              <a:t>sou a videira, vós as varas; quem está em mim, e eu nele, esse dá muito fruto; porque sem mim nada podeis fazer.</a:t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692696"/>
            <a:ext cx="8892480" cy="1443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1 João 5.19</a:t>
            </a:r>
          </a:p>
          <a:p>
            <a:r>
              <a:rPr lang="pt-BR" sz="6000" dirty="0" smtClean="0"/>
              <a:t>Sabemos que somos de Deus, e que todo o mundo está no maligno.</a:t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0"/>
            <a:ext cx="8892480" cy="1855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dirty="0" smtClean="0"/>
              <a:t>João 14.16-18</a:t>
            </a:r>
          </a:p>
          <a:p>
            <a:r>
              <a:rPr lang="pt-BR" sz="4200" dirty="0" smtClean="0"/>
              <a:t>E </a:t>
            </a:r>
            <a:r>
              <a:rPr lang="pt-BR" sz="4200" dirty="0" smtClean="0"/>
              <a:t>eu rogarei ao Pai, e ele vos dará outro Consolador, para que fique convosco para sempre;</a:t>
            </a:r>
            <a:br>
              <a:rPr lang="pt-BR" sz="4200" dirty="0" smtClean="0"/>
            </a:br>
            <a:r>
              <a:rPr lang="pt-BR" sz="4200" dirty="0" smtClean="0"/>
              <a:t>O Espírito de verdade, que o mundo não pode receber, porque não o vê nem o conhece; mas vós o conheceis, porque habita convosco, e estará em vós.</a:t>
            </a:r>
            <a:br>
              <a:rPr lang="pt-BR" sz="4200" dirty="0" smtClean="0"/>
            </a:br>
            <a:r>
              <a:rPr lang="pt-BR" sz="4200" dirty="0" smtClean="0"/>
              <a:t>Não vos deixarei órfãos; voltarei para vós.</a:t>
            </a:r>
            <a:br>
              <a:rPr lang="pt-BR" sz="42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260648"/>
            <a:ext cx="8892480" cy="1905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Lucas 24.49</a:t>
            </a:r>
          </a:p>
          <a:p>
            <a:r>
              <a:rPr lang="pt-BR" sz="6000" dirty="0" smtClean="0"/>
              <a:t>E eis que sobre vós envio a promessa de meu Pai; ficai, porém, na cidade de Jerusalém, até que do alto sejais revestidos de poder.</a:t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260648"/>
            <a:ext cx="8892480" cy="2089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João 14.26</a:t>
            </a:r>
          </a:p>
          <a:p>
            <a:r>
              <a:rPr lang="pt-BR" sz="6000" dirty="0" smtClean="0"/>
              <a:t>Mas aquele Consolador, o Espírito Santo, que o Pai enviará em meu nome, esse vos </a:t>
            </a:r>
            <a:r>
              <a:rPr lang="pt-BR" sz="6000" dirty="0" smtClean="0">
                <a:solidFill>
                  <a:srgbClr val="FFFF00"/>
                </a:solidFill>
              </a:rPr>
              <a:t>ensinará</a:t>
            </a:r>
            <a:r>
              <a:rPr lang="pt-BR" sz="6000" dirty="0" smtClean="0"/>
              <a:t> todas as coisas, e vos fará lembrar de tudo quanto vos tenho dito.</a:t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>
                <a:hlinkClick r:id="rId2"/>
              </a:rPr>
              <a:t>João 14:26</a:t>
            </a: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260648"/>
            <a:ext cx="8892480" cy="2089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Apocalipse 2.7</a:t>
            </a:r>
          </a:p>
          <a:p>
            <a:r>
              <a:rPr lang="pt-BR" sz="6000" dirty="0" smtClean="0"/>
              <a:t>Quem tem ouvidos, ouça o que o Espírito </a:t>
            </a:r>
            <a:r>
              <a:rPr lang="pt-BR" sz="6000" dirty="0" smtClean="0">
                <a:solidFill>
                  <a:srgbClr val="FFFF00"/>
                </a:solidFill>
              </a:rPr>
              <a:t>diz</a:t>
            </a:r>
            <a:r>
              <a:rPr lang="pt-BR" sz="6000" dirty="0" smtClean="0"/>
              <a:t> às igrejas: Ao que vencer, dar-lhe-ei a comer da árvore da vida, que está no meio do paraíso de Deus.</a:t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692696"/>
            <a:ext cx="8892480" cy="2089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Romanos 8.14</a:t>
            </a:r>
          </a:p>
          <a:p>
            <a:r>
              <a:rPr lang="pt-BR" sz="6000" dirty="0" smtClean="0"/>
              <a:t>Porque todos os que são </a:t>
            </a:r>
            <a:r>
              <a:rPr lang="pt-BR" sz="6000" dirty="0" smtClean="0">
                <a:solidFill>
                  <a:srgbClr val="FFFF00"/>
                </a:solidFill>
              </a:rPr>
              <a:t>guiados</a:t>
            </a:r>
            <a:r>
              <a:rPr lang="pt-BR" sz="6000" dirty="0" smtClean="0"/>
              <a:t> pelo Espírito de Deus esses são filhos de Deus.</a:t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0"/>
            <a:ext cx="8892480" cy="22744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/>
              <a:t>João 16.7,8</a:t>
            </a:r>
          </a:p>
          <a:p>
            <a:r>
              <a:rPr lang="pt-BR" sz="4800" dirty="0" smtClean="0"/>
              <a:t>Todavia digo-vos a verdade, que vos convém que eu vá; porque, se eu não for, o Consolador não virá a vós; mas, quando eu for, vo-lo enviarei.</a:t>
            </a:r>
            <a:br>
              <a:rPr lang="pt-BR" sz="4800" dirty="0" smtClean="0"/>
            </a:br>
            <a:r>
              <a:rPr lang="pt-BR" sz="4800" dirty="0" smtClean="0"/>
              <a:t>E, quando ele vier, </a:t>
            </a:r>
            <a:r>
              <a:rPr lang="pt-BR" sz="4800" dirty="0" smtClean="0">
                <a:solidFill>
                  <a:srgbClr val="FFFF00"/>
                </a:solidFill>
              </a:rPr>
              <a:t>convencerá</a:t>
            </a:r>
            <a:r>
              <a:rPr lang="pt-BR" sz="4800" dirty="0" smtClean="0"/>
              <a:t> o mundo do pecado, e da justiça e do juízo.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9512" y="1700808"/>
            <a:ext cx="2592288" cy="12241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Pai</a:t>
            </a:r>
            <a:r>
              <a:rPr lang="pt-BR" dirty="0" smtClean="0">
                <a:latin typeface="Arial Black" pitchFamily="34" charset="0"/>
              </a:rPr>
              <a:t> </a:t>
            </a:r>
          </a:p>
        </p:txBody>
      </p:sp>
      <p:sp>
        <p:nvSpPr>
          <p:cNvPr id="5" name="Retângulo 4"/>
          <p:cNvSpPr/>
          <p:nvPr/>
        </p:nvSpPr>
        <p:spPr>
          <a:xfrm>
            <a:off x="6048672" y="1700808"/>
            <a:ext cx="2915816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Espírito Santo</a:t>
            </a:r>
          </a:p>
        </p:txBody>
      </p:sp>
      <p:sp>
        <p:nvSpPr>
          <p:cNvPr id="6" name="Retângulo 5"/>
          <p:cNvSpPr/>
          <p:nvPr/>
        </p:nvSpPr>
        <p:spPr>
          <a:xfrm>
            <a:off x="3059832" y="1700808"/>
            <a:ext cx="2664296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Filho</a:t>
            </a:r>
            <a:r>
              <a:rPr lang="pt-BR" dirty="0" smtClean="0">
                <a:latin typeface="Arial Black" pitchFamily="34" charset="0"/>
              </a:rPr>
              <a:t> </a:t>
            </a:r>
          </a:p>
        </p:txBody>
      </p:sp>
      <p:sp>
        <p:nvSpPr>
          <p:cNvPr id="7" name="Retângulo 6"/>
          <p:cNvSpPr/>
          <p:nvPr/>
        </p:nvSpPr>
        <p:spPr>
          <a:xfrm>
            <a:off x="2089804" y="188640"/>
            <a:ext cx="44887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pt-BR" b="1" dirty="0" smtClean="0">
                <a:latin typeface="Arial Black" pitchFamily="34" charset="0"/>
              </a:rPr>
              <a:t>DEUS - Criador</a:t>
            </a:r>
            <a:endParaRPr lang="pt-BR" dirty="0" smtClean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4355976" y="908720"/>
            <a:ext cx="0" cy="72008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1475656" y="1196752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7308304" y="1196752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 flipH="1">
            <a:off x="1475656" y="1196752"/>
            <a:ext cx="583264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 flipH="1">
            <a:off x="1547664" y="3429000"/>
            <a:ext cx="58326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1547664" y="299695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7380312" y="299695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4355976" y="2996952"/>
            <a:ext cx="0" cy="72008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683568" y="5157192"/>
            <a:ext cx="2592288" cy="12241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Primeiro� Anjos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5436096" y="5157192"/>
            <a:ext cx="2592288" cy="12241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Segundo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Homem </a:t>
            </a:r>
          </a:p>
        </p:txBody>
      </p:sp>
      <p:cxnSp>
        <p:nvCxnSpPr>
          <p:cNvPr id="26" name="Conector reto 25"/>
          <p:cNvCxnSpPr/>
          <p:nvPr/>
        </p:nvCxnSpPr>
        <p:spPr>
          <a:xfrm flipH="1">
            <a:off x="2051720" y="4725144"/>
            <a:ext cx="468052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2051720" y="4725144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6732240" y="4725144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4355976" y="4221088"/>
            <a:ext cx="0" cy="50405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tângulo 35"/>
          <p:cNvSpPr/>
          <p:nvPr/>
        </p:nvSpPr>
        <p:spPr>
          <a:xfrm>
            <a:off x="2861735" y="3585210"/>
            <a:ext cx="27751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 smtClean="0">
                <a:latin typeface="Arial Black" pitchFamily="34" charset="0"/>
              </a:rPr>
              <a:t>Criaturas</a:t>
            </a:r>
            <a:endParaRPr lang="pt-BR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0"/>
            <a:ext cx="8892480" cy="23391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Tito 3.5</a:t>
            </a:r>
          </a:p>
          <a:p>
            <a:r>
              <a:rPr lang="pt-BR" sz="5400" dirty="0" smtClean="0"/>
              <a:t>Não pelas obras de justiça que houvéssemos feito, mas segundo a sua misericórdia, nos salvou pela lavagem da </a:t>
            </a:r>
            <a:r>
              <a:rPr lang="pt-BR" sz="5400" dirty="0" smtClean="0">
                <a:solidFill>
                  <a:srgbClr val="FFFF00"/>
                </a:solidFill>
              </a:rPr>
              <a:t>regeneração</a:t>
            </a:r>
            <a:r>
              <a:rPr lang="pt-BR" sz="5400" dirty="0" smtClean="0"/>
              <a:t> e da renovação do Espírito Santo,</a:t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124744"/>
            <a:ext cx="8892480" cy="22929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Romanos 8.16</a:t>
            </a:r>
          </a:p>
          <a:p>
            <a:r>
              <a:rPr lang="pt-BR" sz="6000" dirty="0" smtClean="0"/>
              <a:t>O mesmo Espírito </a:t>
            </a:r>
            <a:r>
              <a:rPr lang="pt-BR" sz="6000" dirty="0" smtClean="0">
                <a:solidFill>
                  <a:srgbClr val="FFFF00"/>
                </a:solidFill>
              </a:rPr>
              <a:t>testifica</a:t>
            </a:r>
            <a:r>
              <a:rPr lang="pt-BR" sz="6000" dirty="0" smtClean="0"/>
              <a:t> com o nosso espírito que somos filhos de Deus.</a:t>
            </a:r>
            <a:br>
              <a:rPr lang="pt-BR" sz="60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548680"/>
            <a:ext cx="8892480" cy="2422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Atos 13.2</a:t>
            </a:r>
          </a:p>
          <a:p>
            <a:r>
              <a:rPr lang="pt-BR" sz="5400" dirty="0" smtClean="0"/>
              <a:t>E, servindo eles ao Senhor, e jejuando, disse o Espírito Santo: </a:t>
            </a:r>
            <a:r>
              <a:rPr lang="pt-BR" sz="5400" dirty="0" smtClean="0">
                <a:solidFill>
                  <a:srgbClr val="FFFF00"/>
                </a:solidFill>
              </a:rPr>
              <a:t>Apartai-me</a:t>
            </a:r>
            <a:r>
              <a:rPr lang="pt-BR" sz="5400" dirty="0" smtClean="0"/>
              <a:t> a Barnabé e a Saulo para a obra a que os tenho chamado.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548680"/>
            <a:ext cx="8892480" cy="25884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Atos 20.28</a:t>
            </a:r>
          </a:p>
          <a:p>
            <a:r>
              <a:rPr lang="pt-BR" sz="5400" dirty="0" smtClean="0"/>
              <a:t>Olhai, pois, por vós, e por todo o rebanho sobre que o Espírito Santo vos </a:t>
            </a:r>
            <a:r>
              <a:rPr lang="pt-BR" sz="5400" dirty="0" smtClean="0">
                <a:solidFill>
                  <a:srgbClr val="FFFF00"/>
                </a:solidFill>
              </a:rPr>
              <a:t>constituiu</a:t>
            </a:r>
            <a:r>
              <a:rPr lang="pt-BR" sz="5400" dirty="0" smtClean="0"/>
              <a:t> bispos, para apascentardes a igreja de Deus, que ele resgatou com seu próprio sangue.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548680"/>
            <a:ext cx="8892480" cy="281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Atos 15.28</a:t>
            </a:r>
          </a:p>
          <a:p>
            <a:r>
              <a:rPr lang="pt-BR" sz="6000" dirty="0" smtClean="0"/>
              <a:t>Na verdade </a:t>
            </a:r>
            <a:r>
              <a:rPr lang="pt-BR" sz="6000" dirty="0" smtClean="0">
                <a:solidFill>
                  <a:srgbClr val="FFFF00"/>
                </a:solidFill>
              </a:rPr>
              <a:t>pareceu bem</a:t>
            </a:r>
            <a:r>
              <a:rPr lang="pt-BR" sz="6000" dirty="0" smtClean="0"/>
              <a:t> ao Espírito Santo e a nós, não vos impor mais encargo algum, senão estas coisas necessárias:</a:t>
            </a:r>
            <a:br>
              <a:rPr lang="pt-BR" sz="60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052736"/>
            <a:ext cx="8892480" cy="26345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João 14.16</a:t>
            </a:r>
          </a:p>
          <a:p>
            <a:r>
              <a:rPr lang="pt-BR" sz="6000" dirty="0" smtClean="0"/>
              <a:t>E eu rogarei ao Pai, e ele vos dará outro </a:t>
            </a:r>
            <a:r>
              <a:rPr lang="pt-BR" sz="6000" dirty="0" smtClean="0">
                <a:solidFill>
                  <a:srgbClr val="FFFF00"/>
                </a:solidFill>
              </a:rPr>
              <a:t>Consolador</a:t>
            </a:r>
            <a:r>
              <a:rPr lang="pt-BR" sz="6000" dirty="0" smtClean="0"/>
              <a:t>, para que fique convosco para sempre;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052736"/>
            <a:ext cx="8892480" cy="2717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Atos 13.4</a:t>
            </a:r>
          </a:p>
          <a:p>
            <a:r>
              <a:rPr lang="pt-BR" sz="6000" dirty="0" smtClean="0"/>
              <a:t>E assim estes, </a:t>
            </a:r>
            <a:r>
              <a:rPr lang="pt-BR" sz="6000" dirty="0" smtClean="0">
                <a:solidFill>
                  <a:srgbClr val="FFFF00"/>
                </a:solidFill>
              </a:rPr>
              <a:t>enviados</a:t>
            </a:r>
            <a:r>
              <a:rPr lang="pt-BR" sz="6000" dirty="0" smtClean="0"/>
              <a:t> pelo Espírito Santo, desceram a </a:t>
            </a:r>
            <a:r>
              <a:rPr lang="pt-BR" sz="6000" dirty="0" err="1" smtClean="0"/>
              <a:t>Selêucia</a:t>
            </a:r>
            <a:r>
              <a:rPr lang="pt-BR" sz="6000" dirty="0" smtClean="0"/>
              <a:t> e dali navegaram para Chipre.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692696"/>
            <a:ext cx="8892480" cy="292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/>
              <a:t>Romanos 8.26</a:t>
            </a:r>
          </a:p>
          <a:p>
            <a:r>
              <a:rPr lang="pt-BR" sz="4800" dirty="0" smtClean="0"/>
              <a:t>E da mesma maneira também o Espírito ajuda as nossas fraquezas; porque não sabemos o que havemos de pedir como convém, mas o mesmo Espírito </a:t>
            </a:r>
            <a:r>
              <a:rPr lang="pt-BR" sz="4800" dirty="0" smtClean="0">
                <a:solidFill>
                  <a:srgbClr val="FFFF00"/>
                </a:solidFill>
              </a:rPr>
              <a:t>intercede </a:t>
            </a:r>
            <a:r>
              <a:rPr lang="pt-BR" sz="4800" dirty="0" smtClean="0"/>
              <a:t>por nós com gemidos inexprimíveis.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692696"/>
            <a:ext cx="8892480" cy="295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Atos 16.6,7</a:t>
            </a:r>
          </a:p>
          <a:p>
            <a:r>
              <a:rPr lang="pt-BR" sz="6000" dirty="0" smtClean="0"/>
              <a:t>E, passando pela </a:t>
            </a:r>
            <a:r>
              <a:rPr lang="pt-BR" sz="6000" dirty="0" err="1" smtClean="0"/>
              <a:t>Frígia</a:t>
            </a:r>
            <a:r>
              <a:rPr lang="pt-BR" sz="6000" dirty="0" smtClean="0"/>
              <a:t> e pela província da </a:t>
            </a:r>
            <a:r>
              <a:rPr lang="pt-BR" sz="6000" dirty="0" err="1" smtClean="0"/>
              <a:t>Galácia</a:t>
            </a:r>
            <a:r>
              <a:rPr lang="pt-BR" sz="6000" dirty="0" smtClean="0"/>
              <a:t>, foram </a:t>
            </a:r>
            <a:r>
              <a:rPr lang="pt-BR" sz="6000" dirty="0" smtClean="0">
                <a:solidFill>
                  <a:srgbClr val="FFFF00"/>
                </a:solidFill>
              </a:rPr>
              <a:t>impedidos</a:t>
            </a:r>
            <a:r>
              <a:rPr lang="pt-BR" sz="6000" dirty="0" smtClean="0"/>
              <a:t> pelo Espírito Santo de anunciar a palavra na Ásia.</a:t>
            </a:r>
            <a:br>
              <a:rPr lang="pt-BR" sz="60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268760"/>
            <a:ext cx="8892480" cy="304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Efésios 4.30</a:t>
            </a:r>
          </a:p>
          <a:p>
            <a:r>
              <a:rPr lang="pt-BR" sz="6000" dirty="0" smtClean="0"/>
              <a:t>E não </a:t>
            </a:r>
            <a:r>
              <a:rPr lang="pt-BR" sz="6000" dirty="0" smtClean="0">
                <a:solidFill>
                  <a:srgbClr val="FFFF00"/>
                </a:solidFill>
              </a:rPr>
              <a:t>entristeçais</a:t>
            </a:r>
            <a:r>
              <a:rPr lang="pt-BR" sz="6000" dirty="0" smtClean="0"/>
              <a:t> o Espírito Santo de Deus, no qual estais selados para o dia da redenção.</a:t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4016" y="4005064"/>
            <a:ext cx="2843808" cy="12241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Intelecto</a:t>
            </a:r>
            <a:endParaRPr lang="pt-BR" dirty="0" smtClean="0">
              <a:latin typeface="Arial Black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048672" y="4005064"/>
            <a:ext cx="2915816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Vontade</a:t>
            </a:r>
            <a:endParaRPr lang="pt-BR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203848" y="4005064"/>
            <a:ext cx="2664296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Emoção</a:t>
            </a:r>
            <a:endParaRPr lang="pt-BR" dirty="0" smtClean="0">
              <a:latin typeface="Arial Black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403648" y="1268760"/>
            <a:ext cx="597881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pt-BR" sz="4800" b="1" dirty="0" smtClean="0">
                <a:latin typeface="Arial Black" pitchFamily="34" charset="0"/>
              </a:rPr>
              <a:t>As 3 faculdades </a:t>
            </a:r>
          </a:p>
          <a:p>
            <a:pPr algn="ctr"/>
            <a:r>
              <a:rPr lang="pt-BR" sz="4800" b="1" dirty="0" smtClean="0">
                <a:latin typeface="Arial Black" pitchFamily="34" charset="0"/>
              </a:rPr>
              <a:t>da personalidade</a:t>
            </a:r>
            <a:endParaRPr lang="pt-BR" sz="4800" dirty="0" smtClean="0">
              <a:latin typeface="Arial Black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4499992" y="3212976"/>
            <a:ext cx="0" cy="72008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1547664" y="3501008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7380312" y="3501008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 flipH="1">
            <a:off x="1547664" y="3501008"/>
            <a:ext cx="583264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1547664" y="299695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7380312" y="299695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404664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/>
              <a:t>Mateus 28.19</a:t>
            </a:r>
          </a:p>
          <a:p>
            <a:pPr algn="ctr"/>
            <a:r>
              <a:rPr lang="pt-BR" sz="6000" b="1" dirty="0" smtClean="0"/>
              <a:t>Portanto </a:t>
            </a:r>
            <a:r>
              <a:rPr lang="pt-BR" sz="6000" b="1" dirty="0" smtClean="0"/>
              <a:t>ide, fazei discípulos de todas as nações, batizando-os em nome do Pai, e do Filho, e do Espírito Santo;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496944" cy="94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/>
              <a:t>Lucas 22.3</a:t>
            </a:r>
          </a:p>
          <a:p>
            <a:pPr algn="ctr"/>
            <a:r>
              <a:rPr lang="pt-BR" sz="6000" b="1" dirty="0" smtClean="0"/>
              <a:t>Entrou</a:t>
            </a:r>
            <a:r>
              <a:rPr lang="pt-BR" sz="6000" b="1" dirty="0" smtClean="0"/>
              <a:t>, porém, Satanás em Judas, que tinha por sobrenome </a:t>
            </a:r>
            <a:r>
              <a:rPr lang="pt-BR" sz="6000" b="1" dirty="0" err="1" smtClean="0"/>
              <a:t>Iscariotes</a:t>
            </a:r>
            <a:r>
              <a:rPr lang="pt-BR" sz="6000" b="1" dirty="0" smtClean="0"/>
              <a:t>, o qual era do número dos doze.</a:t>
            </a:r>
            <a:br>
              <a:rPr lang="pt-BR" sz="6000" b="1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496944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Lucas 8.26-33</a:t>
            </a:r>
          </a:p>
          <a:p>
            <a:pPr algn="ctr"/>
            <a:endParaRPr lang="pt-BR" sz="6000" dirty="0" smtClean="0"/>
          </a:p>
          <a:p>
            <a:r>
              <a:rPr lang="pt-BR" sz="6000" dirty="0" smtClean="0"/>
              <a:t> E </a:t>
            </a:r>
            <a:r>
              <a:rPr lang="pt-BR" sz="6000" dirty="0" smtClean="0"/>
              <a:t>navegaram para a terra dos </a:t>
            </a:r>
            <a:r>
              <a:rPr lang="pt-BR" sz="6000" dirty="0" err="1" smtClean="0"/>
              <a:t>gadarenos</a:t>
            </a:r>
            <a:r>
              <a:rPr lang="pt-BR" sz="6000" dirty="0" smtClean="0"/>
              <a:t>, que está defronte da </a:t>
            </a:r>
            <a:r>
              <a:rPr lang="pt-BR" sz="6000" dirty="0" err="1" smtClean="0"/>
              <a:t>Galiléia</a:t>
            </a:r>
            <a:r>
              <a:rPr lang="pt-BR" sz="6000" dirty="0" smtClean="0"/>
              <a:t>.</a:t>
            </a:r>
            <a:br>
              <a:rPr lang="pt-BR" sz="60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0"/>
            <a:ext cx="8892480" cy="10741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E, quando desceu para terra, saiu-lhe ao encontro, vindo da cidade, um homem que desde muito tempo estava possesso de demônios, e não andava vestido, nem habitava em qualquer casa, mas nos sepulcros.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404664"/>
            <a:ext cx="8892480" cy="1157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E, quando viu a Jesus, prostrou-se diante dele, exclamando, e dizendo com grande voz: Que tenho eu contigo, Jesus, Filho do Deus Altíssimo? Peço-te que não me atormentes.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0"/>
            <a:ext cx="8892480" cy="1421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dirty="0" smtClean="0"/>
              <a:t>Porque tinha ordenado ao espírito imundo que saísse daquele homem; pois já havia muito tempo que o arrebatava. E guardavam no preso, com grilhões e cadeias; mas, quebrando as prisões, era impelido pelo demônio para os desertos.</a:t>
            </a:r>
            <a:br>
              <a:rPr lang="pt-BR" sz="5000" dirty="0" smtClean="0"/>
            </a:br>
            <a:r>
              <a:rPr lang="pt-BR" sz="5000" dirty="0" smtClean="0"/>
              <a:t/>
            </a:r>
            <a:br>
              <a:rPr lang="pt-BR" sz="5000" dirty="0" smtClean="0"/>
            </a:br>
            <a:r>
              <a:rPr lang="pt-BR" sz="5000" dirty="0" smtClean="0"/>
              <a:t/>
            </a:r>
            <a:br>
              <a:rPr lang="pt-BR" sz="50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>
                <a:latin typeface="Arial Black" pitchFamily="34" charset="0"/>
              </a:rPr>
              <a:t/>
            </a:r>
            <a:br>
              <a:rPr lang="pt-BR" sz="4400" dirty="0" smtClean="0">
                <a:latin typeface="Arial Black" pitchFamily="34" charset="0"/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latin typeface="Arial Black" pitchFamily="34" charset="0"/>
              </a:rPr>
              <a:t/>
            </a:r>
            <a:br>
              <a:rPr lang="pt-BR" sz="5400" dirty="0" smtClean="0">
                <a:latin typeface="Arial Black" pitchFamily="34" charset="0"/>
              </a:rPr>
            </a:br>
            <a:endParaRPr lang="pt-BR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2807</TotalTime>
  <Words>763</Words>
  <Application>Microsoft Office PowerPoint</Application>
  <PresentationFormat>Apresentação na tela (4:3)</PresentationFormat>
  <Paragraphs>68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262</cp:revision>
  <dcterms:created xsi:type="dcterms:W3CDTF">2012-01-16T14:03:42Z</dcterms:created>
  <dcterms:modified xsi:type="dcterms:W3CDTF">2020-09-01T23:20:15Z</dcterms:modified>
</cp:coreProperties>
</file>