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6" r:id="rId1"/>
  </p:sldMasterIdLst>
  <p:notesMasterIdLst>
    <p:notesMasterId r:id="rId28"/>
  </p:notesMasterIdLst>
  <p:sldIdLst>
    <p:sldId id="852" r:id="rId2"/>
    <p:sldId id="840" r:id="rId3"/>
    <p:sldId id="841" r:id="rId4"/>
    <p:sldId id="907" r:id="rId5"/>
    <p:sldId id="872" r:id="rId6"/>
    <p:sldId id="876" r:id="rId7"/>
    <p:sldId id="873" r:id="rId8"/>
    <p:sldId id="908" r:id="rId9"/>
    <p:sldId id="895" r:id="rId10"/>
    <p:sldId id="896" r:id="rId11"/>
    <p:sldId id="897" r:id="rId12"/>
    <p:sldId id="898" r:id="rId13"/>
    <p:sldId id="899" r:id="rId14"/>
    <p:sldId id="900" r:id="rId15"/>
    <p:sldId id="903" r:id="rId16"/>
    <p:sldId id="904" r:id="rId17"/>
    <p:sldId id="894" r:id="rId18"/>
    <p:sldId id="867" r:id="rId19"/>
    <p:sldId id="885" r:id="rId20"/>
    <p:sldId id="886" r:id="rId21"/>
    <p:sldId id="887" r:id="rId22"/>
    <p:sldId id="888" r:id="rId23"/>
    <p:sldId id="870" r:id="rId24"/>
    <p:sldId id="891" r:id="rId25"/>
    <p:sldId id="906" r:id="rId26"/>
    <p:sldId id="892" r:id="rId2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00B6F6"/>
    <a:srgbClr val="01BCFF"/>
    <a:srgbClr val="00B0EE"/>
    <a:srgbClr val="00BBFE"/>
    <a:srgbClr val="FF0000"/>
    <a:srgbClr val="A10B4B"/>
    <a:srgbClr val="008000"/>
    <a:srgbClr val="E9423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12/11/2021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7" r:id="rId1"/>
    <p:sldLayoutId id="2147484238" r:id="rId2"/>
    <p:sldLayoutId id="2147484239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5" r:id="rId9"/>
    <p:sldLayoutId id="2147484246" r:id="rId10"/>
    <p:sldLayoutId id="214748424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260648"/>
            <a:ext cx="7704856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dirty="0" smtClean="0">
                <a:solidFill>
                  <a:srgbClr val="002060"/>
                </a:solidFill>
                <a:latin typeface="Arial Rounded MT Bold" pitchFamily="34" charset="0"/>
              </a:rPr>
              <a:t>OS REIS </a:t>
            </a:r>
          </a:p>
          <a:p>
            <a:pPr algn="ctr"/>
            <a:r>
              <a:rPr lang="pt-BR" sz="8000" dirty="0" smtClean="0">
                <a:solidFill>
                  <a:srgbClr val="002060"/>
                </a:solidFill>
                <a:latin typeface="Arial Rounded MT Bold" pitchFamily="34" charset="0"/>
              </a:rPr>
              <a:t>DE </a:t>
            </a:r>
          </a:p>
          <a:p>
            <a:pPr algn="ctr"/>
            <a:r>
              <a:rPr lang="pt-BR" sz="8000" dirty="0" smtClean="0">
                <a:solidFill>
                  <a:srgbClr val="002060"/>
                </a:solidFill>
                <a:latin typeface="Arial Rounded MT Bold" pitchFamily="34" charset="0"/>
              </a:rPr>
              <a:t>ISRAEL</a:t>
            </a:r>
          </a:p>
          <a:p>
            <a:pPr algn="ctr"/>
            <a:endParaRPr lang="pt-BR" sz="8000" dirty="0" smtClean="0">
              <a:solidFill>
                <a:srgbClr val="002060"/>
              </a:solidFill>
            </a:endParaRPr>
          </a:p>
          <a:p>
            <a:pPr algn="ctr"/>
            <a:r>
              <a:rPr lang="pt-BR" sz="8000" dirty="0" smtClean="0">
                <a:solidFill>
                  <a:srgbClr val="002060"/>
                </a:solidFill>
                <a:latin typeface="Arial Rounded MT Bold" pitchFamily="34" charset="0"/>
              </a:rPr>
              <a:t>5ª aula</a:t>
            </a:r>
          </a:p>
          <a:p>
            <a:pPr algn="ctr"/>
            <a:endParaRPr lang="pt-BR" sz="12000" dirty="0" smtClean="0">
              <a:solidFill>
                <a:srgbClr val="002060"/>
              </a:solidFill>
            </a:endParaRPr>
          </a:p>
          <a:p>
            <a:pPr algn="ctr"/>
            <a:endParaRPr lang="pt-BR" sz="1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548680"/>
            <a:ext cx="8640960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>
                <a:latin typeface="+mn-lt"/>
              </a:rPr>
              <a:t>2 Reis 15.17</a:t>
            </a:r>
          </a:p>
          <a:p>
            <a:r>
              <a:rPr lang="pt-BR" sz="5400" b="1" dirty="0" smtClean="0">
                <a:latin typeface="+mn-lt"/>
              </a:rPr>
              <a:t>Desde o trigésimo nono ano de Azarias, rei de Judá, </a:t>
            </a:r>
            <a:r>
              <a:rPr lang="pt-BR" sz="5400" b="1" dirty="0" err="1" smtClean="0">
                <a:solidFill>
                  <a:srgbClr val="FF0000"/>
                </a:solidFill>
                <a:latin typeface="+mn-lt"/>
              </a:rPr>
              <a:t>Menaém</a:t>
            </a:r>
            <a:r>
              <a:rPr lang="pt-BR" sz="5400" b="1" dirty="0" smtClean="0">
                <a:latin typeface="+mn-lt"/>
              </a:rPr>
              <a:t>, filho de </a:t>
            </a:r>
            <a:r>
              <a:rPr lang="pt-BR" sz="5400" b="1" dirty="0" err="1" smtClean="0">
                <a:latin typeface="+mn-lt"/>
              </a:rPr>
              <a:t>Gadi</a:t>
            </a:r>
            <a:r>
              <a:rPr lang="pt-BR" sz="5400" b="1" dirty="0" smtClean="0">
                <a:latin typeface="+mn-lt"/>
              </a:rPr>
              <a:t>, começou a reinar sobre Israel e </a:t>
            </a:r>
            <a:r>
              <a:rPr lang="pt-BR" sz="5400" b="1" dirty="0" smtClean="0">
                <a:solidFill>
                  <a:srgbClr val="FF0000"/>
                </a:solidFill>
                <a:latin typeface="+mn-lt"/>
              </a:rPr>
              <a:t>reinou dez anos </a:t>
            </a:r>
            <a:r>
              <a:rPr lang="pt-BR" sz="5400" b="1" dirty="0" smtClean="0">
                <a:latin typeface="+mn-lt"/>
              </a:rPr>
              <a:t>em </a:t>
            </a:r>
            <a:r>
              <a:rPr lang="pt-BR" sz="5400" b="1" dirty="0" err="1" smtClean="0">
                <a:latin typeface="+mn-lt"/>
              </a:rPr>
              <a:t>Samaria</a:t>
            </a:r>
            <a:r>
              <a:rPr lang="pt-BR" sz="5400" b="1" dirty="0" smtClean="0">
                <a:latin typeface="+mn-lt"/>
              </a:rPr>
              <a:t>.</a:t>
            </a:r>
            <a:r>
              <a:rPr lang="pt-BR" sz="5400" dirty="0" smtClean="0">
                <a:latin typeface="+mn-lt"/>
              </a:rPr>
              <a:t/>
            </a:r>
            <a:br>
              <a:rPr lang="pt-BR" sz="5400" dirty="0" smtClean="0">
                <a:latin typeface="+mn-lt"/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476672"/>
            <a:ext cx="8280920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>
                <a:latin typeface="+mn-lt"/>
              </a:rPr>
              <a:t>2 Reis 15.23</a:t>
            </a:r>
          </a:p>
          <a:p>
            <a:r>
              <a:rPr lang="pt-BR" sz="5400" b="1" dirty="0" smtClean="0">
                <a:latin typeface="+mn-lt"/>
              </a:rPr>
              <a:t>No quinquagésimo ano de Azarias, rei de Judá, começou a reinar </a:t>
            </a:r>
            <a:r>
              <a:rPr lang="pt-BR" sz="5400" b="1" dirty="0" err="1" smtClean="0">
                <a:solidFill>
                  <a:srgbClr val="FF0000"/>
                </a:solidFill>
                <a:latin typeface="+mn-lt"/>
              </a:rPr>
              <a:t>Pecaías</a:t>
            </a:r>
            <a:r>
              <a:rPr lang="pt-BR" sz="5400" b="1" dirty="0" smtClean="0">
                <a:latin typeface="+mn-lt"/>
              </a:rPr>
              <a:t>, filho de </a:t>
            </a:r>
            <a:r>
              <a:rPr lang="pt-BR" sz="5400" b="1" dirty="0" err="1" smtClean="0">
                <a:latin typeface="+mn-lt"/>
              </a:rPr>
              <a:t>Menaém</a:t>
            </a:r>
            <a:r>
              <a:rPr lang="pt-BR" sz="5400" b="1" dirty="0" smtClean="0">
                <a:latin typeface="+mn-lt"/>
              </a:rPr>
              <a:t>; e </a:t>
            </a:r>
            <a:r>
              <a:rPr lang="pt-BR" sz="5400" b="1" dirty="0" smtClean="0">
                <a:solidFill>
                  <a:srgbClr val="FF0000"/>
                </a:solidFill>
                <a:latin typeface="+mn-lt"/>
              </a:rPr>
              <a:t>reinou</a:t>
            </a:r>
            <a:r>
              <a:rPr lang="pt-BR" sz="5400" b="1" dirty="0" smtClean="0">
                <a:latin typeface="+mn-lt"/>
              </a:rPr>
              <a:t> sobre Israel, em </a:t>
            </a:r>
            <a:r>
              <a:rPr lang="pt-BR" sz="5400" b="1" dirty="0" err="1" smtClean="0">
                <a:latin typeface="+mn-lt"/>
              </a:rPr>
              <a:t>Samaria</a:t>
            </a:r>
            <a:r>
              <a:rPr lang="pt-BR" sz="5400" b="1" dirty="0" smtClean="0">
                <a:latin typeface="+mn-lt"/>
              </a:rPr>
              <a:t>, </a:t>
            </a:r>
            <a:r>
              <a:rPr lang="pt-BR" sz="5400" b="1" dirty="0" smtClean="0">
                <a:solidFill>
                  <a:srgbClr val="FF0000"/>
                </a:solidFill>
                <a:latin typeface="+mn-lt"/>
              </a:rPr>
              <a:t>dois anos</a:t>
            </a:r>
            <a:r>
              <a:rPr lang="pt-BR" sz="5400" b="1" dirty="0" smtClean="0">
                <a:latin typeface="+mn-lt"/>
              </a:rPr>
              <a:t>.</a:t>
            </a: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endParaRPr lang="pt-BR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332656"/>
            <a:ext cx="8424936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>
                <a:latin typeface="+mn-lt"/>
              </a:rPr>
              <a:t>2 Reis 15.27</a:t>
            </a:r>
          </a:p>
          <a:p>
            <a:r>
              <a:rPr lang="pt-BR" sz="5400" b="1" dirty="0" smtClean="0">
                <a:latin typeface="+mn-lt"/>
              </a:rPr>
              <a:t>No quinquagésimo segundo ano de Azarias, rei de Judá, começou a reinar </a:t>
            </a:r>
            <a:r>
              <a:rPr lang="pt-BR" sz="5400" b="1" dirty="0" smtClean="0">
                <a:solidFill>
                  <a:srgbClr val="FF0000"/>
                </a:solidFill>
                <a:latin typeface="+mn-lt"/>
              </a:rPr>
              <a:t>Peca</a:t>
            </a:r>
            <a:r>
              <a:rPr lang="pt-BR" sz="5400" b="1" dirty="0" smtClean="0">
                <a:latin typeface="+mn-lt"/>
              </a:rPr>
              <a:t>, filho de </a:t>
            </a:r>
            <a:r>
              <a:rPr lang="pt-BR" sz="5400" b="1" dirty="0" err="1" smtClean="0">
                <a:latin typeface="+mn-lt"/>
              </a:rPr>
              <a:t>Remalias</a:t>
            </a:r>
            <a:r>
              <a:rPr lang="pt-BR" sz="5400" b="1" dirty="0" smtClean="0">
                <a:latin typeface="+mn-lt"/>
              </a:rPr>
              <a:t>, e </a:t>
            </a:r>
            <a:r>
              <a:rPr lang="pt-BR" sz="5400" b="1" dirty="0" smtClean="0">
                <a:solidFill>
                  <a:srgbClr val="FF0000"/>
                </a:solidFill>
                <a:latin typeface="+mn-lt"/>
              </a:rPr>
              <a:t>reinou</a:t>
            </a:r>
            <a:r>
              <a:rPr lang="pt-BR" sz="5400" b="1" dirty="0" smtClean="0">
                <a:latin typeface="+mn-lt"/>
              </a:rPr>
              <a:t> sobre Israel, em </a:t>
            </a:r>
            <a:r>
              <a:rPr lang="pt-BR" sz="5400" b="1" dirty="0" err="1" smtClean="0">
                <a:latin typeface="+mn-lt"/>
              </a:rPr>
              <a:t>Samaria</a:t>
            </a:r>
            <a:r>
              <a:rPr lang="pt-BR" sz="5400" b="1" dirty="0" smtClean="0">
                <a:latin typeface="+mn-lt"/>
              </a:rPr>
              <a:t>, </a:t>
            </a:r>
            <a:r>
              <a:rPr lang="pt-BR" sz="5400" b="1" dirty="0" smtClean="0">
                <a:solidFill>
                  <a:srgbClr val="FF0000"/>
                </a:solidFill>
                <a:latin typeface="+mn-lt"/>
              </a:rPr>
              <a:t>vinte anos.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sz="5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188640"/>
            <a:ext cx="8280920" cy="901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b="1" dirty="0" smtClean="0">
                <a:latin typeface="+mn-lt"/>
              </a:rPr>
              <a:t>2 Reis 17.1</a:t>
            </a:r>
          </a:p>
          <a:p>
            <a:r>
              <a:rPr lang="pt-BR" sz="6000" b="1" dirty="0" smtClean="0">
                <a:latin typeface="+mn-lt"/>
              </a:rPr>
              <a:t>No ano duodécimo de </a:t>
            </a:r>
            <a:r>
              <a:rPr lang="pt-BR" sz="6000" b="1" dirty="0" err="1" smtClean="0">
                <a:latin typeface="+mn-lt"/>
              </a:rPr>
              <a:t>Acaz</a:t>
            </a:r>
            <a:r>
              <a:rPr lang="pt-BR" sz="6000" b="1" dirty="0" smtClean="0">
                <a:latin typeface="+mn-lt"/>
              </a:rPr>
              <a:t>, rei de Judá, começou a reinar </a:t>
            </a:r>
            <a:r>
              <a:rPr lang="pt-BR" sz="6000" b="1" dirty="0" smtClean="0">
                <a:solidFill>
                  <a:srgbClr val="FF0000"/>
                </a:solidFill>
                <a:latin typeface="+mn-lt"/>
              </a:rPr>
              <a:t>Oseias</a:t>
            </a:r>
            <a:r>
              <a:rPr lang="pt-BR" sz="6000" b="1" dirty="0" smtClean="0">
                <a:latin typeface="+mn-lt"/>
              </a:rPr>
              <a:t>, filho de </a:t>
            </a:r>
            <a:r>
              <a:rPr lang="pt-BR" sz="6000" b="1" dirty="0" err="1" smtClean="0">
                <a:latin typeface="+mn-lt"/>
              </a:rPr>
              <a:t>Elá</a:t>
            </a:r>
            <a:r>
              <a:rPr lang="pt-BR" sz="6000" b="1" dirty="0" smtClean="0">
                <a:latin typeface="+mn-lt"/>
              </a:rPr>
              <a:t>; e </a:t>
            </a:r>
            <a:r>
              <a:rPr lang="pt-BR" sz="6000" b="1" dirty="0" smtClean="0">
                <a:solidFill>
                  <a:srgbClr val="FF0000"/>
                </a:solidFill>
                <a:latin typeface="+mn-lt"/>
              </a:rPr>
              <a:t>reinou</a:t>
            </a:r>
            <a:r>
              <a:rPr lang="pt-BR" sz="6000" b="1" dirty="0" smtClean="0">
                <a:latin typeface="+mn-lt"/>
              </a:rPr>
              <a:t> sobre Israel, em </a:t>
            </a:r>
            <a:r>
              <a:rPr lang="pt-BR" sz="6000" b="1" dirty="0" err="1" smtClean="0">
                <a:latin typeface="+mn-lt"/>
              </a:rPr>
              <a:t>Samaria</a:t>
            </a:r>
            <a:r>
              <a:rPr lang="pt-BR" sz="6000" b="1" dirty="0" smtClean="0">
                <a:latin typeface="+mn-lt"/>
              </a:rPr>
              <a:t>, </a:t>
            </a:r>
            <a:r>
              <a:rPr lang="pt-BR" sz="6000" b="1" dirty="0" smtClean="0">
                <a:solidFill>
                  <a:srgbClr val="FF0000"/>
                </a:solidFill>
                <a:latin typeface="+mn-lt"/>
              </a:rPr>
              <a:t>nove anos</a:t>
            </a:r>
            <a:r>
              <a:rPr lang="pt-BR" sz="6000" b="1" dirty="0" smtClean="0">
                <a:latin typeface="+mn-lt"/>
              </a:rPr>
              <a:t>.</a:t>
            </a: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332656"/>
            <a:ext cx="8280920" cy="10248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latin typeface="+mn-lt"/>
              </a:rPr>
              <a:t>2 Reis 15.32,33</a:t>
            </a:r>
          </a:p>
          <a:p>
            <a:r>
              <a:rPr lang="pt-BR" b="1" dirty="0" smtClean="0">
                <a:latin typeface="+mn-lt"/>
              </a:rPr>
              <a:t>No ano segundo de Peca, filho de </a:t>
            </a:r>
            <a:r>
              <a:rPr lang="pt-BR" b="1" dirty="0" err="1" smtClean="0">
                <a:latin typeface="+mn-lt"/>
              </a:rPr>
              <a:t>Remalias</a:t>
            </a:r>
            <a:r>
              <a:rPr lang="pt-BR" b="1" dirty="0" smtClean="0">
                <a:latin typeface="+mn-lt"/>
              </a:rPr>
              <a:t>, rei de Israel, começou a reinar </a:t>
            </a:r>
            <a:r>
              <a:rPr lang="pt-BR" b="1" dirty="0" err="1" smtClean="0">
                <a:solidFill>
                  <a:srgbClr val="FF0000"/>
                </a:solidFill>
                <a:latin typeface="+mn-lt"/>
              </a:rPr>
              <a:t>Jotão</a:t>
            </a:r>
            <a:r>
              <a:rPr lang="pt-BR" b="1" dirty="0" smtClean="0">
                <a:latin typeface="+mn-lt"/>
              </a:rPr>
              <a:t>, filho de </a:t>
            </a:r>
            <a:r>
              <a:rPr lang="pt-BR" b="1" dirty="0" err="1" smtClean="0">
                <a:latin typeface="+mn-lt"/>
              </a:rPr>
              <a:t>Uzias</a:t>
            </a:r>
            <a:r>
              <a:rPr lang="pt-BR" b="1" dirty="0" smtClean="0">
                <a:latin typeface="+mn-lt"/>
              </a:rPr>
              <a:t>, rei de Judá.</a:t>
            </a:r>
            <a:br>
              <a:rPr lang="pt-BR" b="1" dirty="0" smtClean="0">
                <a:latin typeface="+mn-lt"/>
              </a:rPr>
            </a:br>
            <a:r>
              <a:rPr lang="pt-BR" b="1" dirty="0" smtClean="0">
                <a:latin typeface="+mn-lt"/>
              </a:rPr>
              <a:t>Tinha vinte e cinco anos de idade quando começou a reinar e </a:t>
            </a:r>
            <a:r>
              <a:rPr lang="pt-BR" b="1" dirty="0" smtClean="0">
                <a:solidFill>
                  <a:srgbClr val="FF0000"/>
                </a:solidFill>
                <a:latin typeface="+mn-lt"/>
              </a:rPr>
              <a:t>reinou dezesseis anos</a:t>
            </a:r>
            <a:r>
              <a:rPr lang="pt-BR" b="1" dirty="0" smtClean="0">
                <a:latin typeface="+mn-lt"/>
              </a:rPr>
              <a:t> em Jerusalém. Era o nome de sua mãe Jerusa, filha de </a:t>
            </a:r>
            <a:r>
              <a:rPr lang="pt-BR" b="1" dirty="0" err="1" smtClean="0">
                <a:latin typeface="+mn-lt"/>
              </a:rPr>
              <a:t>Zadoque</a:t>
            </a:r>
            <a:r>
              <a:rPr lang="pt-BR" b="1" dirty="0" smtClean="0">
                <a:latin typeface="+mn-lt"/>
              </a:rPr>
              <a:t>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6000" b="1" dirty="0" smtClean="0">
                <a:latin typeface="+mn-lt"/>
              </a:rPr>
              <a:t/>
            </a:r>
            <a:br>
              <a:rPr lang="pt-BR" sz="6000" b="1" dirty="0" smtClean="0">
                <a:latin typeface="+mn-lt"/>
              </a:rPr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332656"/>
            <a:ext cx="8280920" cy="10802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dirty="0" smtClean="0">
                <a:latin typeface="+mn-lt"/>
              </a:rPr>
              <a:t>2 Reis 16.1,2</a:t>
            </a:r>
          </a:p>
          <a:p>
            <a:r>
              <a:rPr lang="pt-BR" sz="4200" b="1" dirty="0" smtClean="0">
                <a:latin typeface="+mn-lt"/>
              </a:rPr>
              <a:t>No décimo sétimo ano de Peca, filho de </a:t>
            </a:r>
            <a:r>
              <a:rPr lang="pt-BR" sz="4200" b="1" dirty="0" err="1" smtClean="0">
                <a:latin typeface="+mn-lt"/>
              </a:rPr>
              <a:t>Remalias</a:t>
            </a:r>
            <a:r>
              <a:rPr lang="pt-BR" sz="4200" b="1" dirty="0" smtClean="0">
                <a:latin typeface="+mn-lt"/>
              </a:rPr>
              <a:t>, começou a reinar </a:t>
            </a:r>
            <a:r>
              <a:rPr lang="pt-BR" sz="4200" b="1" dirty="0" err="1" smtClean="0">
                <a:solidFill>
                  <a:srgbClr val="FF0000"/>
                </a:solidFill>
                <a:latin typeface="+mn-lt"/>
              </a:rPr>
              <a:t>Acaz</a:t>
            </a:r>
            <a:r>
              <a:rPr lang="pt-BR" sz="4200" b="1" dirty="0" smtClean="0">
                <a:latin typeface="+mn-lt"/>
              </a:rPr>
              <a:t>, filho de </a:t>
            </a:r>
            <a:r>
              <a:rPr lang="pt-BR" sz="4200" b="1" dirty="0" err="1" smtClean="0">
                <a:latin typeface="+mn-lt"/>
              </a:rPr>
              <a:t>Jotão</a:t>
            </a:r>
            <a:r>
              <a:rPr lang="pt-BR" sz="4200" b="1" dirty="0" smtClean="0">
                <a:latin typeface="+mn-lt"/>
              </a:rPr>
              <a:t>, rei de Judá.</a:t>
            </a:r>
            <a:br>
              <a:rPr lang="pt-BR" sz="4200" b="1" dirty="0" smtClean="0">
                <a:latin typeface="+mn-lt"/>
              </a:rPr>
            </a:br>
            <a:r>
              <a:rPr lang="pt-BR" sz="4200" b="1" dirty="0" smtClean="0">
                <a:latin typeface="+mn-lt"/>
              </a:rPr>
              <a:t>Tinha </a:t>
            </a:r>
            <a:r>
              <a:rPr lang="pt-BR" sz="4200" b="1" dirty="0" err="1" smtClean="0">
                <a:solidFill>
                  <a:srgbClr val="FF0000"/>
                </a:solidFill>
                <a:latin typeface="+mn-lt"/>
              </a:rPr>
              <a:t>Acaz</a:t>
            </a:r>
            <a:r>
              <a:rPr lang="pt-BR" sz="4200" b="1" dirty="0" smtClean="0">
                <a:latin typeface="+mn-lt"/>
              </a:rPr>
              <a:t> vinte anos de idade quando começou a reinar e </a:t>
            </a:r>
            <a:r>
              <a:rPr lang="pt-BR" sz="4200" b="1" dirty="0" smtClean="0">
                <a:solidFill>
                  <a:srgbClr val="FF0000"/>
                </a:solidFill>
                <a:latin typeface="+mn-lt"/>
              </a:rPr>
              <a:t>reinou</a:t>
            </a:r>
            <a:r>
              <a:rPr lang="pt-BR" sz="4200" b="1" dirty="0" smtClean="0">
                <a:latin typeface="+mn-lt"/>
              </a:rPr>
              <a:t> </a:t>
            </a:r>
            <a:r>
              <a:rPr lang="pt-BR" sz="4200" b="1" dirty="0" smtClean="0">
                <a:solidFill>
                  <a:srgbClr val="FF0000"/>
                </a:solidFill>
                <a:latin typeface="+mn-lt"/>
              </a:rPr>
              <a:t>dezesseis anos</a:t>
            </a:r>
            <a:r>
              <a:rPr lang="pt-BR" sz="4200" b="1" dirty="0" smtClean="0">
                <a:latin typeface="+mn-lt"/>
              </a:rPr>
              <a:t> em Jerusalém. Não fez o que era reto perante o Senhor, seu Deus, como Davi, seu pai.</a:t>
            </a:r>
            <a:r>
              <a:rPr lang="pt-BR" sz="4200" b="1" dirty="0" smtClean="0"/>
              <a:t/>
            </a:r>
            <a:br>
              <a:rPr lang="pt-BR" sz="4200" b="1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5400" dirty="0" smtClean="0">
                <a:latin typeface="+mn-lt"/>
              </a:rPr>
              <a:t/>
            </a:r>
            <a:br>
              <a:rPr lang="pt-BR" sz="5400" dirty="0" smtClean="0">
                <a:latin typeface="+mn-lt"/>
              </a:rPr>
            </a:br>
            <a:r>
              <a:rPr lang="pt-BR" sz="3600" dirty="0" smtClean="0">
                <a:latin typeface="+mn-lt"/>
              </a:rPr>
              <a:t/>
            </a:r>
            <a:br>
              <a:rPr lang="pt-BR" sz="3600" dirty="0" smtClean="0">
                <a:latin typeface="+mn-lt"/>
              </a:rPr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0"/>
            <a:ext cx="8280920" cy="1092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 smtClean="0">
                <a:latin typeface="+mn-lt"/>
              </a:rPr>
              <a:t>2 Reis 18.1,2</a:t>
            </a:r>
          </a:p>
          <a:p>
            <a:r>
              <a:rPr lang="pt-BR" sz="4400" b="1" dirty="0" smtClean="0">
                <a:latin typeface="+mn-lt"/>
              </a:rPr>
              <a:t>No terceiro ano de Oseias, filho de </a:t>
            </a:r>
            <a:r>
              <a:rPr lang="pt-BR" sz="4400" b="1" dirty="0" err="1" smtClean="0">
                <a:latin typeface="+mn-lt"/>
              </a:rPr>
              <a:t>Elá</a:t>
            </a:r>
            <a:r>
              <a:rPr lang="pt-BR" sz="4400" b="1" dirty="0" smtClean="0">
                <a:latin typeface="+mn-lt"/>
              </a:rPr>
              <a:t>, rei de Israel, começou a reinar </a:t>
            </a:r>
            <a:r>
              <a:rPr lang="pt-BR" sz="4400" b="1" dirty="0" err="1" smtClean="0">
                <a:solidFill>
                  <a:srgbClr val="FF0000"/>
                </a:solidFill>
                <a:latin typeface="+mn-lt"/>
              </a:rPr>
              <a:t>Ezequias</a:t>
            </a:r>
            <a:r>
              <a:rPr lang="pt-BR" sz="4400" b="1" dirty="0" smtClean="0">
                <a:latin typeface="+mn-lt"/>
              </a:rPr>
              <a:t>, filho de </a:t>
            </a:r>
            <a:r>
              <a:rPr lang="pt-BR" sz="4400" b="1" dirty="0" err="1" smtClean="0">
                <a:latin typeface="+mn-lt"/>
              </a:rPr>
              <a:t>Acaz</a:t>
            </a:r>
            <a:r>
              <a:rPr lang="pt-BR" sz="4400" b="1" dirty="0" smtClean="0">
                <a:latin typeface="+mn-lt"/>
              </a:rPr>
              <a:t>, rei de Judá.</a:t>
            </a:r>
            <a:br>
              <a:rPr lang="pt-BR" sz="4400" b="1" dirty="0" smtClean="0">
                <a:latin typeface="+mn-lt"/>
              </a:rPr>
            </a:br>
            <a:r>
              <a:rPr lang="pt-BR" sz="4400" b="1" dirty="0" smtClean="0">
                <a:latin typeface="+mn-lt"/>
              </a:rPr>
              <a:t>Tinha vinte e cinco anos de idade quando começou a reinar e </a:t>
            </a:r>
            <a:r>
              <a:rPr lang="pt-BR" sz="4400" b="1" dirty="0" smtClean="0">
                <a:solidFill>
                  <a:srgbClr val="FF0000"/>
                </a:solidFill>
                <a:latin typeface="+mn-lt"/>
              </a:rPr>
              <a:t>reinou vinte e nove anos</a:t>
            </a:r>
            <a:r>
              <a:rPr lang="pt-BR" sz="4400" b="1" dirty="0" smtClean="0">
                <a:latin typeface="+mn-lt"/>
              </a:rPr>
              <a:t> em Jerusalém; sua mãe se chamava Abi e era filha de Zacarias.</a:t>
            </a:r>
            <a:r>
              <a:rPr lang="pt-BR" sz="4400" dirty="0" smtClean="0">
                <a:latin typeface="+mn-lt"/>
              </a:rPr>
              <a:t/>
            </a:r>
            <a:br>
              <a:rPr lang="pt-BR" sz="4400" dirty="0" smtClean="0">
                <a:latin typeface="+mn-lt"/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5796136" y="0"/>
            <a:ext cx="2808312" cy="6858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6084168" y="404664"/>
            <a:ext cx="22012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bg1"/>
                </a:solidFill>
                <a:latin typeface="+mn-lt"/>
              </a:rPr>
              <a:t>Uzias</a:t>
            </a:r>
            <a:r>
              <a:rPr lang="pt-BR" b="1" dirty="0" smtClean="0">
                <a:solidFill>
                  <a:schemeClr val="bg1"/>
                </a:solidFill>
                <a:latin typeface="+mn-lt"/>
              </a:rPr>
              <a:t>  52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635896" y="-36095"/>
            <a:ext cx="16255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748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0" name="Conector de seta reta 29"/>
          <p:cNvCxnSpPr/>
          <p:nvPr/>
        </p:nvCxnSpPr>
        <p:spPr>
          <a:xfrm flipH="1">
            <a:off x="3275856" y="260648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3635896" y="2132856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736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5" name="Conector de seta reta 34"/>
          <p:cNvCxnSpPr/>
          <p:nvPr/>
        </p:nvCxnSpPr>
        <p:spPr>
          <a:xfrm flipH="1">
            <a:off x="3203848" y="2492896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ixaDeTexto 39"/>
          <p:cNvSpPr txBox="1"/>
          <p:nvPr/>
        </p:nvSpPr>
        <p:spPr>
          <a:xfrm>
            <a:off x="3623033" y="4941168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730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6300192" y="3789040"/>
            <a:ext cx="18792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bg1"/>
                </a:solidFill>
                <a:latin typeface="+mn-lt"/>
              </a:rPr>
              <a:t>Acaz</a:t>
            </a:r>
            <a:r>
              <a:rPr lang="pt-BR" b="1" smtClean="0">
                <a:solidFill>
                  <a:schemeClr val="bg1"/>
                </a:solidFill>
                <a:latin typeface="+mn-lt"/>
              </a:rPr>
              <a:t> </a:t>
            </a:r>
            <a:r>
              <a:rPr lang="pt-BR" b="1" smtClean="0">
                <a:solidFill>
                  <a:schemeClr val="bg1"/>
                </a:solidFill>
                <a:latin typeface="+mn-lt"/>
              </a:rPr>
              <a:t>16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47" name="Conector de seta reta 46"/>
          <p:cNvCxnSpPr/>
          <p:nvPr/>
        </p:nvCxnSpPr>
        <p:spPr>
          <a:xfrm flipH="1">
            <a:off x="3203848" y="5301208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/>
          <p:nvPr/>
        </p:nvCxnSpPr>
        <p:spPr>
          <a:xfrm flipH="1">
            <a:off x="3203848" y="6525344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ixaDeTexto 49"/>
          <p:cNvSpPr txBox="1"/>
          <p:nvPr/>
        </p:nvSpPr>
        <p:spPr>
          <a:xfrm>
            <a:off x="3635896" y="6165304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722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53" name="Conector reto 52"/>
          <p:cNvCxnSpPr/>
          <p:nvPr/>
        </p:nvCxnSpPr>
        <p:spPr>
          <a:xfrm>
            <a:off x="5796136" y="3140968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ixaDeTexto 55"/>
          <p:cNvSpPr txBox="1"/>
          <p:nvPr/>
        </p:nvSpPr>
        <p:spPr>
          <a:xfrm>
            <a:off x="5868144" y="5733256"/>
            <a:ext cx="27161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pt-BR" sz="3600" b="1" dirty="0" err="1" smtClean="0">
                <a:solidFill>
                  <a:schemeClr val="bg1"/>
                </a:solidFill>
                <a:latin typeface="+mn-lt"/>
              </a:rPr>
              <a:t>Ezequias</a:t>
            </a:r>
            <a:r>
              <a:rPr lang="pt-BR" sz="3600" b="1" dirty="0" smtClean="0">
                <a:solidFill>
                  <a:schemeClr val="bg1"/>
                </a:solidFill>
                <a:latin typeface="+mn-lt"/>
              </a:rPr>
              <a:t> 29</a:t>
            </a:r>
          </a:p>
        </p:txBody>
      </p:sp>
      <p:cxnSp>
        <p:nvCxnSpPr>
          <p:cNvPr id="57" name="Conector reto 56"/>
          <p:cNvCxnSpPr/>
          <p:nvPr/>
        </p:nvCxnSpPr>
        <p:spPr>
          <a:xfrm>
            <a:off x="5796136" y="5445224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ixaDeTexto 57"/>
          <p:cNvSpPr txBox="1"/>
          <p:nvPr/>
        </p:nvSpPr>
        <p:spPr>
          <a:xfrm>
            <a:off x="6012160" y="6150114"/>
            <a:ext cx="312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+mn-lt"/>
              </a:rPr>
              <a:t> 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36" name="Conector reto 35"/>
          <p:cNvCxnSpPr/>
          <p:nvPr/>
        </p:nvCxnSpPr>
        <p:spPr>
          <a:xfrm>
            <a:off x="251520" y="1916832"/>
            <a:ext cx="288032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/>
          <p:cNvSpPr txBox="1"/>
          <p:nvPr/>
        </p:nvSpPr>
        <p:spPr>
          <a:xfrm>
            <a:off x="6228184" y="2204864"/>
            <a:ext cx="23496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bg1"/>
                </a:solidFill>
                <a:latin typeface="+mn-lt"/>
              </a:rPr>
              <a:t>Jotão</a:t>
            </a:r>
            <a:r>
              <a:rPr lang="pt-BR" b="1" dirty="0" smtClean="0">
                <a:solidFill>
                  <a:schemeClr val="bg1"/>
                </a:solidFill>
                <a:latin typeface="+mn-lt"/>
              </a:rPr>
              <a:t> (16)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2" name="Retângulo 51"/>
          <p:cNvSpPr/>
          <p:nvPr/>
        </p:nvSpPr>
        <p:spPr>
          <a:xfrm>
            <a:off x="251520" y="216024"/>
            <a:ext cx="2880320" cy="476672"/>
          </a:xfrm>
          <a:prstGeom prst="rect">
            <a:avLst/>
          </a:prstGeom>
          <a:solidFill>
            <a:srgbClr val="FFFFFF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err="1" smtClean="0">
                <a:solidFill>
                  <a:schemeClr val="tx1"/>
                </a:solidFill>
              </a:rPr>
              <a:t>Salum</a:t>
            </a:r>
            <a:r>
              <a:rPr lang="pt-BR" sz="2000" b="1" dirty="0" smtClean="0">
                <a:solidFill>
                  <a:schemeClr val="tx1"/>
                </a:solidFill>
              </a:rPr>
              <a:t>  1 m - 6ª dinastia  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60" name="Retângulo 59"/>
          <p:cNvSpPr/>
          <p:nvPr/>
        </p:nvSpPr>
        <p:spPr>
          <a:xfrm>
            <a:off x="251520" y="836712"/>
            <a:ext cx="2880320" cy="1584176"/>
          </a:xfrm>
          <a:prstGeom prst="rect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err="1" smtClean="0">
                <a:solidFill>
                  <a:schemeClr val="tx1"/>
                </a:solidFill>
              </a:rPr>
              <a:t>Menaém</a:t>
            </a:r>
            <a:r>
              <a:rPr lang="pt-BR" sz="3600" b="1" dirty="0" smtClean="0">
                <a:solidFill>
                  <a:schemeClr val="tx1"/>
                </a:solidFill>
              </a:rPr>
              <a:t> 10</a:t>
            </a:r>
          </a:p>
          <a:p>
            <a:pPr algn="ctr"/>
            <a:r>
              <a:rPr lang="pt-BR" sz="3600" b="1" dirty="0" smtClean="0">
                <a:solidFill>
                  <a:schemeClr val="tx1"/>
                </a:solidFill>
              </a:rPr>
              <a:t>7ª dinastia</a:t>
            </a:r>
          </a:p>
          <a:p>
            <a:pPr algn="ctr"/>
            <a:endParaRPr lang="pt-BR" dirty="0"/>
          </a:p>
        </p:txBody>
      </p:sp>
      <p:sp>
        <p:nvSpPr>
          <p:cNvPr id="63" name="Retângulo 62"/>
          <p:cNvSpPr/>
          <p:nvPr/>
        </p:nvSpPr>
        <p:spPr>
          <a:xfrm>
            <a:off x="251520" y="1916832"/>
            <a:ext cx="2880320" cy="504056"/>
          </a:xfrm>
          <a:prstGeom prst="rect">
            <a:avLst/>
          </a:prstGeom>
          <a:solidFill>
            <a:srgbClr val="92D050"/>
          </a:solidFill>
          <a:ln w="762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err="1" smtClean="0">
                <a:solidFill>
                  <a:schemeClr val="tx1"/>
                </a:solidFill>
              </a:rPr>
              <a:t>Pecaías</a:t>
            </a:r>
            <a:r>
              <a:rPr lang="pt-BR" sz="3600" b="1" dirty="0" smtClean="0">
                <a:solidFill>
                  <a:schemeClr val="tx1"/>
                </a:solidFill>
              </a:rPr>
              <a:t> 2</a:t>
            </a:r>
            <a:endParaRPr lang="pt-BR" sz="3600" b="1" dirty="0">
              <a:solidFill>
                <a:schemeClr val="tx1"/>
              </a:solidFill>
            </a:endParaRPr>
          </a:p>
        </p:txBody>
      </p:sp>
      <p:sp>
        <p:nvSpPr>
          <p:cNvPr id="67" name="Retângulo 66"/>
          <p:cNvSpPr/>
          <p:nvPr/>
        </p:nvSpPr>
        <p:spPr>
          <a:xfrm>
            <a:off x="251520" y="2564904"/>
            <a:ext cx="2880320" cy="26642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Peca 20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8ª dinastia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68" name="Retângulo 67"/>
          <p:cNvSpPr/>
          <p:nvPr/>
        </p:nvSpPr>
        <p:spPr>
          <a:xfrm>
            <a:off x="251520" y="5373216"/>
            <a:ext cx="2880320" cy="1224136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Oseias 9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9ª dinastia</a:t>
            </a:r>
            <a:endParaRPr lang="pt-B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1052736"/>
            <a:ext cx="791909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  Reinado de </a:t>
            </a:r>
            <a:r>
              <a:rPr lang="pt-BR" sz="7200" dirty="0" err="1" smtClean="0">
                <a:solidFill>
                  <a:srgbClr val="002060"/>
                </a:solidFill>
                <a:latin typeface="+mj-lt"/>
              </a:rPr>
              <a:t>Salum</a:t>
            </a:r>
            <a:endParaRPr lang="pt-BR" sz="7200" dirty="0" smtClean="0">
              <a:solidFill>
                <a:srgbClr val="002060"/>
              </a:solidFill>
              <a:latin typeface="+mj-lt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b="1" dirty="0" smtClean="0">
              <a:solidFill>
                <a:srgbClr val="002060"/>
              </a:solidFill>
            </a:endParaRPr>
          </a:p>
          <a:p>
            <a:pPr algn="ctr"/>
            <a:r>
              <a:rPr lang="pt-BR" sz="6000" b="1" dirty="0" smtClean="0">
                <a:solidFill>
                  <a:srgbClr val="002060"/>
                </a:solidFill>
              </a:rPr>
              <a:t>2 Reis 15.13-16</a:t>
            </a:r>
          </a:p>
          <a:p>
            <a:pPr algn="ctr"/>
            <a:endParaRPr lang="pt-BR" sz="6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-252536" y="1196752"/>
            <a:ext cx="933614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   Reinado de </a:t>
            </a:r>
            <a:r>
              <a:rPr lang="pt-BR" sz="7200" dirty="0" err="1" smtClean="0">
                <a:solidFill>
                  <a:srgbClr val="002060"/>
                </a:solidFill>
                <a:latin typeface="+mj-lt"/>
              </a:rPr>
              <a:t>Menaém</a:t>
            </a:r>
            <a:endParaRPr lang="pt-BR" sz="7200" dirty="0" smtClean="0">
              <a:solidFill>
                <a:srgbClr val="002060"/>
              </a:solidFill>
              <a:latin typeface="+mj-lt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b="1" dirty="0" smtClean="0">
              <a:solidFill>
                <a:srgbClr val="002060"/>
              </a:solidFill>
            </a:endParaRPr>
          </a:p>
          <a:p>
            <a:pPr algn="ctr"/>
            <a:r>
              <a:rPr lang="pt-BR" sz="6000" b="1" dirty="0" smtClean="0">
                <a:solidFill>
                  <a:srgbClr val="002060"/>
                </a:solidFill>
              </a:rPr>
              <a:t>2 Reis 15.16-22</a:t>
            </a:r>
          </a:p>
          <a:p>
            <a:pPr algn="ctr"/>
            <a:endParaRPr lang="pt-BR" sz="6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Antonio Fonseca\Downloads\divisão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7737"/>
          </a:xfrm>
          <a:prstGeom prst="rect">
            <a:avLst/>
          </a:prstGeom>
          <a:noFill/>
        </p:spPr>
      </p:pic>
      <p:sp>
        <p:nvSpPr>
          <p:cNvPr id="6" name="Retângulo de cantos arredondados 5"/>
          <p:cNvSpPr/>
          <p:nvPr/>
        </p:nvSpPr>
        <p:spPr>
          <a:xfrm>
            <a:off x="4499992" y="2060848"/>
            <a:ext cx="266429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900" b="1" dirty="0" smtClean="0">
                <a:solidFill>
                  <a:schemeClr val="bg1"/>
                </a:solidFill>
              </a:rPr>
              <a:t>Israel</a:t>
            </a:r>
          </a:p>
          <a:p>
            <a:pPr algn="ctr"/>
            <a:r>
              <a:rPr lang="pt-BR" sz="2900" b="1" dirty="0" smtClean="0">
                <a:solidFill>
                  <a:schemeClr val="bg1"/>
                </a:solidFill>
              </a:rPr>
              <a:t>Reino do Norte</a:t>
            </a:r>
            <a:endParaRPr lang="pt-BR" sz="2900" b="1" dirty="0">
              <a:solidFill>
                <a:schemeClr val="bg1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779912" y="4725144"/>
            <a:ext cx="2376264" cy="936104"/>
          </a:xfrm>
          <a:prstGeom prst="roundRect">
            <a:avLst/>
          </a:prstGeom>
          <a:solidFill>
            <a:srgbClr val="E942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900" b="1" dirty="0" smtClean="0">
                <a:solidFill>
                  <a:schemeClr val="bg1"/>
                </a:solidFill>
              </a:rPr>
              <a:t>Judá</a:t>
            </a:r>
          </a:p>
          <a:p>
            <a:pPr algn="ctr"/>
            <a:r>
              <a:rPr lang="pt-BR" sz="2900" b="1" dirty="0" smtClean="0">
                <a:solidFill>
                  <a:schemeClr val="bg1"/>
                </a:solidFill>
              </a:rPr>
              <a:t>Reino do Sul</a:t>
            </a:r>
            <a:endParaRPr lang="pt-BR" sz="29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1196752"/>
            <a:ext cx="800058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Reinado de </a:t>
            </a:r>
            <a:r>
              <a:rPr lang="pt-BR" sz="7200" dirty="0" err="1" smtClean="0">
                <a:solidFill>
                  <a:srgbClr val="002060"/>
                </a:solidFill>
                <a:latin typeface="+mj-lt"/>
              </a:rPr>
              <a:t>Pecaías</a:t>
            </a:r>
            <a:endParaRPr lang="pt-BR" sz="7200" dirty="0" smtClean="0">
              <a:solidFill>
                <a:srgbClr val="002060"/>
              </a:solidFill>
              <a:latin typeface="+mj-lt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b="1" dirty="0" smtClean="0">
              <a:solidFill>
                <a:srgbClr val="002060"/>
              </a:solidFill>
            </a:endParaRPr>
          </a:p>
          <a:p>
            <a:pPr algn="ctr"/>
            <a:r>
              <a:rPr lang="pt-BR" sz="6000" b="1" dirty="0" smtClean="0">
                <a:solidFill>
                  <a:srgbClr val="002060"/>
                </a:solidFill>
              </a:rPr>
              <a:t>2 Reis 15.23-26</a:t>
            </a:r>
          </a:p>
          <a:p>
            <a:pPr algn="ctr"/>
            <a:endParaRPr lang="pt-BR" sz="6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59632" y="908720"/>
            <a:ext cx="685604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Reinado de Peca</a:t>
            </a: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b="1" dirty="0" smtClean="0">
              <a:solidFill>
                <a:srgbClr val="002060"/>
              </a:solidFill>
            </a:endParaRPr>
          </a:p>
          <a:p>
            <a:pPr algn="ctr"/>
            <a:r>
              <a:rPr lang="pt-BR" sz="6000" b="1" dirty="0" smtClean="0">
                <a:solidFill>
                  <a:srgbClr val="002060"/>
                </a:solidFill>
              </a:rPr>
              <a:t>2 Reis 5.27-31</a:t>
            </a:r>
          </a:p>
          <a:p>
            <a:pPr algn="ctr"/>
            <a:endParaRPr lang="pt-BR" sz="6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1600" y="1124744"/>
            <a:ext cx="754719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Reinado de Oseias</a:t>
            </a: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b="1" dirty="0" smtClean="0">
              <a:solidFill>
                <a:srgbClr val="002060"/>
              </a:solidFill>
            </a:endParaRPr>
          </a:p>
          <a:p>
            <a:pPr algn="ctr"/>
            <a:r>
              <a:rPr lang="pt-BR" sz="6000" b="1" dirty="0" smtClean="0">
                <a:solidFill>
                  <a:srgbClr val="002060"/>
                </a:solidFill>
              </a:rPr>
              <a:t>2 Reis 17.1-41</a:t>
            </a:r>
          </a:p>
          <a:p>
            <a:pPr algn="ctr"/>
            <a:endParaRPr lang="pt-BR" sz="6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260648"/>
            <a:ext cx="699095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Reinado de </a:t>
            </a:r>
            <a:r>
              <a:rPr lang="pt-BR" sz="7200" dirty="0" err="1" smtClean="0">
                <a:solidFill>
                  <a:srgbClr val="002060"/>
                </a:solidFill>
                <a:latin typeface="+mj-lt"/>
              </a:rPr>
              <a:t>Uzias</a:t>
            </a:r>
            <a:endParaRPr lang="pt-BR" sz="7200" dirty="0" smtClean="0">
              <a:solidFill>
                <a:srgbClr val="002060"/>
              </a:solidFill>
              <a:latin typeface="+mj-lt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1772816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400" b="1" dirty="0" smtClean="0">
                <a:solidFill>
                  <a:srgbClr val="002060"/>
                </a:solidFill>
              </a:rPr>
              <a:t>2 Reis 15.1-7</a:t>
            </a:r>
            <a:endParaRPr lang="pt-BR" sz="6400" b="1" dirty="0">
              <a:solidFill>
                <a:srgbClr val="00206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b="1" dirty="0" smtClean="0">
                <a:solidFill>
                  <a:srgbClr val="002060"/>
                </a:solidFill>
              </a:rPr>
              <a:t>2 Crônicas 26.1-23</a:t>
            </a:r>
            <a:endParaRPr lang="pt-BR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87624" y="260648"/>
            <a:ext cx="701692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Reinado de </a:t>
            </a:r>
            <a:r>
              <a:rPr lang="pt-BR" sz="7200" dirty="0" err="1" smtClean="0">
                <a:solidFill>
                  <a:srgbClr val="002060"/>
                </a:solidFill>
                <a:latin typeface="+mj-lt"/>
              </a:rPr>
              <a:t>Jotão</a:t>
            </a:r>
            <a:endParaRPr lang="pt-BR" sz="7200" dirty="0" smtClean="0">
              <a:solidFill>
                <a:srgbClr val="002060"/>
              </a:solidFill>
              <a:latin typeface="+mj-lt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1772816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500" b="1" dirty="0" smtClean="0">
                <a:solidFill>
                  <a:srgbClr val="002060"/>
                </a:solidFill>
              </a:rPr>
              <a:t>2 Reis 15.32-38</a:t>
            </a:r>
            <a:endParaRPr lang="pt-BR" sz="5500" b="1" dirty="0">
              <a:solidFill>
                <a:srgbClr val="00206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500" b="1" dirty="0" smtClean="0">
                <a:solidFill>
                  <a:srgbClr val="002060"/>
                </a:solidFill>
              </a:rPr>
              <a:t>2 Crônicas 26.21 – 27.9</a:t>
            </a:r>
            <a:endParaRPr lang="pt-BR" sz="55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87624" y="404664"/>
            <a:ext cx="680192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dirty="0" smtClean="0">
                <a:solidFill>
                  <a:srgbClr val="002060"/>
                </a:solidFill>
                <a:latin typeface="+mj-lt"/>
              </a:rPr>
              <a:t>Reinado de </a:t>
            </a:r>
            <a:r>
              <a:rPr lang="pt-BR" sz="7200" dirty="0" err="1" smtClean="0">
                <a:solidFill>
                  <a:srgbClr val="002060"/>
                </a:solidFill>
                <a:latin typeface="+mj-lt"/>
              </a:rPr>
              <a:t>Acaz</a:t>
            </a:r>
            <a:endParaRPr lang="pt-BR" sz="7200" dirty="0" smtClean="0">
              <a:solidFill>
                <a:srgbClr val="002060"/>
              </a:solidFill>
              <a:latin typeface="+mj-lt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1772816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500" b="1" dirty="0" smtClean="0">
                <a:solidFill>
                  <a:srgbClr val="002060"/>
                </a:solidFill>
              </a:rPr>
              <a:t>2 Reis 16.1-20</a:t>
            </a:r>
            <a:endParaRPr lang="pt-BR" sz="5500" b="1" dirty="0">
              <a:solidFill>
                <a:srgbClr val="00206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500" b="1" dirty="0" smtClean="0">
                <a:solidFill>
                  <a:srgbClr val="002060"/>
                </a:solidFill>
              </a:rPr>
              <a:t>2 Crônicas 27.29 – 28.27</a:t>
            </a:r>
            <a:endParaRPr lang="pt-BR" sz="55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75656" y="260648"/>
            <a:ext cx="835292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>
                <a:solidFill>
                  <a:srgbClr val="002060"/>
                </a:solidFill>
                <a:latin typeface="+mj-lt"/>
              </a:rPr>
              <a:t>Reinado de </a:t>
            </a:r>
            <a:r>
              <a:rPr lang="pt-BR" sz="5400" dirty="0" err="1" smtClean="0">
                <a:solidFill>
                  <a:srgbClr val="002060"/>
                </a:solidFill>
                <a:latin typeface="+mj-lt"/>
              </a:rPr>
              <a:t>Ezequias</a:t>
            </a:r>
            <a:endParaRPr lang="pt-BR" sz="5400" dirty="0" smtClean="0">
              <a:solidFill>
                <a:srgbClr val="002060"/>
              </a:solidFill>
              <a:latin typeface="+mj-lt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179512" y="1772816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500" b="1" dirty="0" smtClean="0">
                <a:solidFill>
                  <a:srgbClr val="002060"/>
                </a:solidFill>
              </a:rPr>
              <a:t>2 Reis 18.1 – 20.21</a:t>
            </a:r>
            <a:endParaRPr lang="pt-BR" sz="5500" b="1" dirty="0">
              <a:solidFill>
                <a:srgbClr val="00206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9512" y="3789040"/>
            <a:ext cx="87129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500" b="1" dirty="0" smtClean="0">
                <a:solidFill>
                  <a:srgbClr val="002060"/>
                </a:solidFill>
              </a:rPr>
              <a:t>2 Crônicas 28.27 – 32.33</a:t>
            </a:r>
            <a:endParaRPr lang="pt-BR" sz="55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60648"/>
            <a:ext cx="835292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>
            <a:off x="467544" y="1196752"/>
            <a:ext cx="12547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8000" dirty="0" smtClean="0">
                <a:solidFill>
                  <a:srgbClr val="002060"/>
                </a:solidFill>
              </a:rPr>
              <a:t>..</a:t>
            </a:r>
            <a:endParaRPr lang="pt-BR" sz="8000" dirty="0">
              <a:solidFill>
                <a:srgbClr val="002060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6228184" y="1556792"/>
            <a:ext cx="2520280" cy="144016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SALOMÃO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</a:rPr>
              <a:t>40 ANOS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95536" y="1556792"/>
            <a:ext cx="2520280" cy="144016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SAUL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</a:rPr>
              <a:t>40 ANOS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347864" y="1556792"/>
            <a:ext cx="2520280" cy="1440160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rgbClr val="002060"/>
                </a:solidFill>
              </a:rPr>
              <a:t>DAVI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</a:rPr>
              <a:t>40 ANOS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187624" y="4077072"/>
            <a:ext cx="65533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 smtClean="0">
                <a:solidFill>
                  <a:srgbClr val="002060"/>
                </a:solidFill>
                <a:latin typeface="+mj-lt"/>
              </a:rPr>
              <a:t>120 anos – Reino Unido</a:t>
            </a:r>
            <a:endParaRPr lang="pt-BR" sz="4800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2808312" cy="6264696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800" dirty="0" smtClean="0"/>
          </a:p>
        </p:txBody>
      </p:sp>
      <p:cxnSp>
        <p:nvCxnSpPr>
          <p:cNvPr id="5" name="Conector reto 4"/>
          <p:cNvCxnSpPr/>
          <p:nvPr/>
        </p:nvCxnSpPr>
        <p:spPr>
          <a:xfrm>
            <a:off x="323528" y="5949280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5796136" y="260648"/>
            <a:ext cx="2808312" cy="6597352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reto 6"/>
          <p:cNvCxnSpPr/>
          <p:nvPr/>
        </p:nvCxnSpPr>
        <p:spPr>
          <a:xfrm>
            <a:off x="5796136" y="4365104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611560" y="5805264"/>
            <a:ext cx="23118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Nadabe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2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012160" y="344850"/>
            <a:ext cx="25311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Roboão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17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24214" y="332656"/>
            <a:ext cx="28796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Jeroboão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22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6" name="Conector reto 15"/>
          <p:cNvCxnSpPr/>
          <p:nvPr/>
        </p:nvCxnSpPr>
        <p:spPr>
          <a:xfrm>
            <a:off x="5796136" y="5373216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6372200" y="4437112"/>
            <a:ext cx="17852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Abias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3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6372200" y="5661248"/>
            <a:ext cx="17918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+mn-lt"/>
              </a:rPr>
              <a:t>Asa  41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635896" y="-27384"/>
            <a:ext cx="1667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933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3581931" y="4005064"/>
            <a:ext cx="1638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916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27" name="Conector de seta reta 26"/>
          <p:cNvCxnSpPr/>
          <p:nvPr/>
        </p:nvCxnSpPr>
        <p:spPr>
          <a:xfrm>
            <a:off x="5220072" y="4365104"/>
            <a:ext cx="504056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>
            <a:off x="5292080" y="260648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 flipH="1">
            <a:off x="3203848" y="260648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3643487" y="5013176"/>
            <a:ext cx="1648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913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3" name="Conector de seta reta 32"/>
          <p:cNvCxnSpPr/>
          <p:nvPr/>
        </p:nvCxnSpPr>
        <p:spPr>
          <a:xfrm>
            <a:off x="5220072" y="5373216"/>
            <a:ext cx="504056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3707904" y="5589240"/>
            <a:ext cx="1648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911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5" name="Conector de seta reta 34"/>
          <p:cNvCxnSpPr/>
          <p:nvPr/>
        </p:nvCxnSpPr>
        <p:spPr>
          <a:xfrm flipH="1">
            <a:off x="3275856" y="5949280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/>
          <p:nvPr/>
        </p:nvCxnSpPr>
        <p:spPr>
          <a:xfrm flipH="1">
            <a:off x="3275856" y="6525344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3707904" y="6156593"/>
            <a:ext cx="1648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910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95536" y="2420888"/>
            <a:ext cx="268054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+mj-lt"/>
              </a:rPr>
              <a:t> 1ª dinastia</a:t>
            </a:r>
          </a:p>
          <a:p>
            <a:endParaRPr lang="pt-BR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2808312" cy="6264696"/>
          </a:xfrm>
          <a:prstGeom prst="rect">
            <a:avLst/>
          </a:prstGeom>
          <a:solidFill>
            <a:srgbClr val="A10B4B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solidFill>
                  <a:schemeClr val="bg1"/>
                </a:solidFill>
              </a:rPr>
              <a:t>2ª dinastia</a:t>
            </a:r>
            <a:endParaRPr lang="pt-BR" sz="3800" dirty="0" smtClean="0"/>
          </a:p>
        </p:txBody>
      </p:sp>
      <p:cxnSp>
        <p:nvCxnSpPr>
          <p:cNvPr id="5" name="Conector reto 4"/>
          <p:cNvCxnSpPr/>
          <p:nvPr/>
        </p:nvCxnSpPr>
        <p:spPr>
          <a:xfrm>
            <a:off x="323528" y="5949280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5796136" y="0"/>
            <a:ext cx="2808312" cy="6858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983418" y="5877272"/>
            <a:ext cx="12843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Elá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2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364787" y="344850"/>
            <a:ext cx="16635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+mn-lt"/>
              </a:rPr>
              <a:t>Asa 41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539552" y="332656"/>
            <a:ext cx="22749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solidFill>
                  <a:schemeClr val="bg1"/>
                </a:solidFill>
                <a:latin typeface="+mn-lt"/>
              </a:rPr>
              <a:t>Baasa</a:t>
            </a:r>
            <a:r>
              <a:rPr lang="pt-BR" dirty="0" smtClean="0">
                <a:solidFill>
                  <a:schemeClr val="bg1"/>
                </a:solidFill>
                <a:latin typeface="+mn-lt"/>
              </a:rPr>
              <a:t> 24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635896" y="-27384"/>
            <a:ext cx="16389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910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0" name="Conector de seta reta 29"/>
          <p:cNvCxnSpPr/>
          <p:nvPr/>
        </p:nvCxnSpPr>
        <p:spPr>
          <a:xfrm flipH="1">
            <a:off x="3203848" y="260648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3707904" y="5589240"/>
            <a:ext cx="1652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887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5" name="Conector de seta reta 34"/>
          <p:cNvCxnSpPr/>
          <p:nvPr/>
        </p:nvCxnSpPr>
        <p:spPr>
          <a:xfrm flipH="1">
            <a:off x="3275856" y="5949280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/>
          <p:nvPr/>
        </p:nvCxnSpPr>
        <p:spPr>
          <a:xfrm flipH="1">
            <a:off x="3275856" y="6525344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3707904" y="6156593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986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564904"/>
            <a:ext cx="2808312" cy="165618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600" dirty="0" smtClean="0">
              <a:solidFill>
                <a:schemeClr val="tx1"/>
              </a:solidFill>
            </a:endParaRPr>
          </a:p>
          <a:p>
            <a:pPr algn="ctr"/>
            <a:r>
              <a:rPr lang="pt-BR" sz="3600" b="1" dirty="0" smtClean="0">
                <a:solidFill>
                  <a:schemeClr val="tx1"/>
                </a:solidFill>
              </a:rPr>
              <a:t>3ª dinastia</a:t>
            </a:r>
            <a:endParaRPr lang="pt-BR" sz="3800" b="1" dirty="0" smtClean="0">
              <a:solidFill>
                <a:schemeClr val="tx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796136" y="0"/>
            <a:ext cx="2808312" cy="6858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6364787" y="344850"/>
            <a:ext cx="16635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+mn-lt"/>
              </a:rPr>
              <a:t>Asa 41</a:t>
            </a:r>
            <a:endParaRPr lang="pt-B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67544" y="2636912"/>
            <a:ext cx="25907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latin typeface="+mn-lt"/>
              </a:rPr>
              <a:t>Zinri</a:t>
            </a:r>
            <a:r>
              <a:rPr lang="pt-BR" b="1" dirty="0" smtClean="0">
                <a:latin typeface="+mn-lt"/>
              </a:rPr>
              <a:t> 7 dias</a:t>
            </a:r>
            <a:endParaRPr lang="pt-BR" b="1" dirty="0">
              <a:latin typeface="+mn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923928" y="3068960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886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0" name="Conector de seta reta 29"/>
          <p:cNvCxnSpPr/>
          <p:nvPr/>
        </p:nvCxnSpPr>
        <p:spPr>
          <a:xfrm flipH="1">
            <a:off x="3347864" y="3356992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04664"/>
            <a:ext cx="2808312" cy="6120680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</a:rPr>
              <a:t>4ª dinastia</a:t>
            </a:r>
            <a:endParaRPr lang="pt-BR" sz="4400" b="1" dirty="0" smtClean="0">
              <a:solidFill>
                <a:schemeClr val="tx1"/>
              </a:solidFill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323528" y="1772816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5796136" y="0"/>
            <a:ext cx="2808312" cy="6858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611560" y="1988840"/>
            <a:ext cx="2368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+mn-lt"/>
              </a:rPr>
              <a:t>Acabe 22 </a:t>
            </a:r>
            <a:endParaRPr lang="pt-BR" b="1" dirty="0">
              <a:latin typeface="+mn-lt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364787" y="344850"/>
            <a:ext cx="16635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+mn-lt"/>
              </a:rPr>
              <a:t>Asa 41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683568" y="548680"/>
            <a:ext cx="20633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+mn-lt"/>
              </a:rPr>
              <a:t>  </a:t>
            </a:r>
            <a:r>
              <a:rPr lang="pt-BR" b="1" dirty="0" err="1" smtClean="0">
                <a:latin typeface="+mn-lt"/>
              </a:rPr>
              <a:t>Onri</a:t>
            </a:r>
            <a:r>
              <a:rPr lang="pt-BR" b="1" dirty="0" smtClean="0">
                <a:latin typeface="+mn-lt"/>
              </a:rPr>
              <a:t> 12</a:t>
            </a:r>
            <a:endParaRPr lang="pt-BR" b="1" dirty="0">
              <a:latin typeface="+mn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779912" y="188640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886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0" name="Conector de seta reta 29"/>
          <p:cNvCxnSpPr/>
          <p:nvPr/>
        </p:nvCxnSpPr>
        <p:spPr>
          <a:xfrm flipH="1">
            <a:off x="3275856" y="476672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3779912" y="1484784"/>
            <a:ext cx="1652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875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35" name="Conector de seta reta 34"/>
          <p:cNvCxnSpPr/>
          <p:nvPr/>
        </p:nvCxnSpPr>
        <p:spPr>
          <a:xfrm flipH="1">
            <a:off x="3275856" y="1772816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5796136" y="2348880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>
            <a:off x="5220072" y="2348880"/>
            <a:ext cx="504056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ixaDeTexto 39"/>
          <p:cNvSpPr txBox="1"/>
          <p:nvPr/>
        </p:nvSpPr>
        <p:spPr>
          <a:xfrm>
            <a:off x="3563888" y="1988840"/>
            <a:ext cx="1652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872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6084168" y="3717032"/>
            <a:ext cx="23086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bg1"/>
                </a:solidFill>
                <a:latin typeface="+mn-lt"/>
              </a:rPr>
              <a:t>Josafá</a:t>
            </a:r>
            <a:r>
              <a:rPr lang="pt-BR" b="1" dirty="0" smtClean="0">
                <a:solidFill>
                  <a:schemeClr val="bg1"/>
                </a:solidFill>
                <a:latin typeface="+mn-lt"/>
              </a:rPr>
              <a:t> 25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42" name="Conector reto 41"/>
          <p:cNvCxnSpPr/>
          <p:nvPr/>
        </p:nvCxnSpPr>
        <p:spPr>
          <a:xfrm>
            <a:off x="323528" y="4365104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/>
          <p:nvPr/>
        </p:nvCxnSpPr>
        <p:spPr>
          <a:xfrm>
            <a:off x="323528" y="4941168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/>
          <p:cNvSpPr txBox="1"/>
          <p:nvPr/>
        </p:nvSpPr>
        <p:spPr>
          <a:xfrm>
            <a:off x="539552" y="4221088"/>
            <a:ext cx="23698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+mn-lt"/>
              </a:rPr>
              <a:t> </a:t>
            </a:r>
            <a:r>
              <a:rPr lang="pt-BR" b="1" dirty="0" err="1" smtClean="0">
                <a:latin typeface="+mn-lt"/>
              </a:rPr>
              <a:t>Acazias</a:t>
            </a:r>
            <a:r>
              <a:rPr lang="pt-BR" b="1" dirty="0" smtClean="0">
                <a:latin typeface="+mn-lt"/>
              </a:rPr>
              <a:t> 2</a:t>
            </a:r>
            <a:endParaRPr lang="pt-BR" b="1" dirty="0">
              <a:latin typeface="+mn-lt"/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395536" y="5601434"/>
            <a:ext cx="29787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+mn-lt"/>
              </a:rPr>
              <a:t>   </a:t>
            </a:r>
            <a:r>
              <a:rPr lang="pt-BR" b="1" dirty="0" err="1" smtClean="0">
                <a:latin typeface="+mn-lt"/>
              </a:rPr>
              <a:t>Jorão</a:t>
            </a:r>
            <a:r>
              <a:rPr lang="pt-BR" b="1" dirty="0" smtClean="0">
                <a:latin typeface="+mn-lt"/>
              </a:rPr>
              <a:t> 12    </a:t>
            </a:r>
            <a:endParaRPr lang="pt-BR" b="1" dirty="0">
              <a:latin typeface="+mn-lt"/>
            </a:endParaRPr>
          </a:p>
        </p:txBody>
      </p:sp>
      <p:cxnSp>
        <p:nvCxnSpPr>
          <p:cNvPr id="46" name="Conector de seta reta 45"/>
          <p:cNvCxnSpPr/>
          <p:nvPr/>
        </p:nvCxnSpPr>
        <p:spPr>
          <a:xfrm flipH="1">
            <a:off x="3275856" y="4365104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/>
          <p:nvPr/>
        </p:nvCxnSpPr>
        <p:spPr>
          <a:xfrm flipH="1">
            <a:off x="3275856" y="4941168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/>
          <p:nvPr/>
        </p:nvCxnSpPr>
        <p:spPr>
          <a:xfrm flipH="1">
            <a:off x="3203848" y="6453336"/>
            <a:ext cx="432048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ixaDeTexto 48"/>
          <p:cNvSpPr txBox="1"/>
          <p:nvPr/>
        </p:nvSpPr>
        <p:spPr>
          <a:xfrm>
            <a:off x="3779912" y="4581128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854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3707904" y="6084585"/>
            <a:ext cx="16722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843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3779912" y="4077072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855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53" name="Conector reto 52"/>
          <p:cNvCxnSpPr/>
          <p:nvPr/>
        </p:nvCxnSpPr>
        <p:spPr>
          <a:xfrm>
            <a:off x="5796136" y="5301208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de seta reta 53"/>
          <p:cNvCxnSpPr/>
          <p:nvPr/>
        </p:nvCxnSpPr>
        <p:spPr>
          <a:xfrm>
            <a:off x="5220072" y="5301208"/>
            <a:ext cx="504056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ixaDeTexto 54"/>
          <p:cNvSpPr txBox="1"/>
          <p:nvPr/>
        </p:nvSpPr>
        <p:spPr>
          <a:xfrm>
            <a:off x="3563888" y="5013176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+mn-lt"/>
              </a:rPr>
              <a:t>850 </a:t>
            </a:r>
            <a:r>
              <a:rPr lang="pt-BR" sz="3200" b="1" dirty="0" err="1" smtClean="0">
                <a:solidFill>
                  <a:srgbClr val="C00000"/>
                </a:solidFill>
                <a:latin typeface="+mn-lt"/>
              </a:rPr>
              <a:t>a.C.</a:t>
            </a:r>
            <a:endParaRPr lang="pt-BR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6084168" y="5157192"/>
            <a:ext cx="20473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bg1"/>
                </a:solidFill>
                <a:latin typeface="+mn-lt"/>
              </a:rPr>
              <a:t>Jeorão</a:t>
            </a:r>
            <a:r>
              <a:rPr lang="pt-BR" b="1" dirty="0" smtClean="0">
                <a:solidFill>
                  <a:schemeClr val="bg1"/>
                </a:solidFill>
                <a:latin typeface="+mn-lt"/>
              </a:rPr>
              <a:t> 8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57" name="Conector reto 56"/>
          <p:cNvCxnSpPr/>
          <p:nvPr/>
        </p:nvCxnSpPr>
        <p:spPr>
          <a:xfrm>
            <a:off x="5796136" y="6165304"/>
            <a:ext cx="28083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ixaDeTexto 57"/>
          <p:cNvSpPr txBox="1"/>
          <p:nvPr/>
        </p:nvSpPr>
        <p:spPr>
          <a:xfrm>
            <a:off x="6012160" y="6150114"/>
            <a:ext cx="23698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+mn-lt"/>
              </a:rPr>
              <a:t> </a:t>
            </a:r>
            <a:r>
              <a:rPr lang="pt-BR" b="1" dirty="0" err="1" smtClean="0">
                <a:solidFill>
                  <a:schemeClr val="bg1"/>
                </a:solidFill>
                <a:latin typeface="+mn-lt"/>
              </a:rPr>
              <a:t>Acazias</a:t>
            </a:r>
            <a:r>
              <a:rPr lang="pt-BR" b="1" dirty="0" smtClean="0">
                <a:solidFill>
                  <a:schemeClr val="bg1"/>
                </a:solidFill>
                <a:latin typeface="+mn-lt"/>
              </a:rPr>
              <a:t> 1</a:t>
            </a:r>
            <a:endParaRPr lang="pt-BR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59" name="Conector de seta reta 58"/>
          <p:cNvCxnSpPr/>
          <p:nvPr/>
        </p:nvCxnSpPr>
        <p:spPr>
          <a:xfrm>
            <a:off x="5292080" y="6381328"/>
            <a:ext cx="504056" cy="0"/>
          </a:xfrm>
          <a:prstGeom prst="straightConnector1">
            <a:avLst/>
          </a:prstGeom>
          <a:ln w="76200">
            <a:solidFill>
              <a:srgbClr val="A10B4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Antonio 2018\Documents\TV\You Tube\5 dinat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0"/>
            <a:ext cx="8496944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b="1" dirty="0" smtClean="0">
                <a:latin typeface="+mn-lt"/>
              </a:rPr>
              <a:t>2 Reis 15.13</a:t>
            </a:r>
          </a:p>
          <a:p>
            <a:r>
              <a:rPr lang="pt-BR" sz="6000" b="1" dirty="0" err="1" smtClean="0">
                <a:solidFill>
                  <a:srgbClr val="FF0000"/>
                </a:solidFill>
                <a:latin typeface="+mn-lt"/>
              </a:rPr>
              <a:t>Salum</a:t>
            </a:r>
            <a:r>
              <a:rPr lang="pt-BR" sz="6000" b="1" dirty="0" smtClean="0">
                <a:latin typeface="+mn-lt"/>
              </a:rPr>
              <a:t>, filho de </a:t>
            </a:r>
            <a:r>
              <a:rPr lang="pt-BR" sz="6000" b="1" dirty="0" err="1" smtClean="0">
                <a:latin typeface="+mn-lt"/>
              </a:rPr>
              <a:t>Jabes</a:t>
            </a:r>
            <a:r>
              <a:rPr lang="pt-BR" sz="6000" b="1" dirty="0" smtClean="0">
                <a:latin typeface="+mn-lt"/>
              </a:rPr>
              <a:t>, começou a reinar no trigésimo nono ano de </a:t>
            </a:r>
            <a:r>
              <a:rPr lang="pt-BR" sz="6000" b="1" dirty="0" err="1" smtClean="0">
                <a:latin typeface="+mn-lt"/>
              </a:rPr>
              <a:t>Uzias</a:t>
            </a:r>
            <a:r>
              <a:rPr lang="pt-BR" sz="6000" b="1" dirty="0" smtClean="0">
                <a:latin typeface="+mn-lt"/>
              </a:rPr>
              <a:t>, rei de Judá; e </a:t>
            </a:r>
            <a:r>
              <a:rPr lang="pt-BR" sz="6000" b="1" dirty="0" smtClean="0">
                <a:solidFill>
                  <a:srgbClr val="FF0000"/>
                </a:solidFill>
                <a:latin typeface="+mn-lt"/>
              </a:rPr>
              <a:t>reinou</a:t>
            </a:r>
            <a:r>
              <a:rPr lang="pt-BR" sz="6000" b="1" dirty="0" smtClean="0">
                <a:latin typeface="+mn-lt"/>
              </a:rPr>
              <a:t> durante </a:t>
            </a:r>
            <a:r>
              <a:rPr lang="pt-BR" sz="6000" b="1" dirty="0" smtClean="0">
                <a:solidFill>
                  <a:srgbClr val="FF0000"/>
                </a:solidFill>
                <a:latin typeface="+mn-lt"/>
              </a:rPr>
              <a:t>um mês </a:t>
            </a:r>
            <a:r>
              <a:rPr lang="pt-BR" sz="6000" b="1" dirty="0" smtClean="0">
                <a:latin typeface="+mn-lt"/>
              </a:rPr>
              <a:t>em </a:t>
            </a:r>
            <a:r>
              <a:rPr lang="pt-BR" sz="6000" b="1" dirty="0" err="1" smtClean="0">
                <a:latin typeface="+mn-lt"/>
              </a:rPr>
              <a:t>Samaria</a:t>
            </a:r>
            <a:r>
              <a:rPr lang="pt-BR" sz="6000" b="1" dirty="0" smtClean="0">
                <a:latin typeface="+mn-lt"/>
              </a:rPr>
              <a:t>.</a:t>
            </a: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b="1" dirty="0" smtClean="0">
                <a:latin typeface="+mn-lt"/>
              </a:rPr>
              <a:t/>
            </a:r>
            <a:br>
              <a:rPr lang="pt-BR" b="1" dirty="0" smtClean="0">
                <a:latin typeface="+mn-lt"/>
              </a:rPr>
            </a:br>
            <a:r>
              <a:rPr lang="pt-BR" b="1" dirty="0" smtClean="0">
                <a:latin typeface="+mn-lt"/>
              </a:rPr>
              <a:t/>
            </a:r>
            <a:br>
              <a:rPr lang="pt-BR" b="1" dirty="0" smtClean="0">
                <a:latin typeface="+mn-lt"/>
              </a:rPr>
            </a:br>
            <a:endParaRPr lang="pt-BR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15883</TotalTime>
  <Words>503</Words>
  <Application>Microsoft Office PowerPoint</Application>
  <PresentationFormat>Apresentação na tela (4:3)</PresentationFormat>
  <Paragraphs>122</Paragraphs>
  <Slides>26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Viagem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1340</cp:revision>
  <dcterms:created xsi:type="dcterms:W3CDTF">2012-01-16T14:03:42Z</dcterms:created>
  <dcterms:modified xsi:type="dcterms:W3CDTF">2021-11-12T03:30:21Z</dcterms:modified>
</cp:coreProperties>
</file>