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0"/>
  </p:notesMasterIdLst>
  <p:sldIdLst>
    <p:sldId id="832" r:id="rId2"/>
    <p:sldId id="854" r:id="rId3"/>
    <p:sldId id="864" r:id="rId4"/>
    <p:sldId id="865" r:id="rId5"/>
    <p:sldId id="866" r:id="rId6"/>
    <p:sldId id="877" r:id="rId7"/>
    <p:sldId id="867" r:id="rId8"/>
    <p:sldId id="8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86C14"/>
    <a:srgbClr val="6C1504"/>
    <a:srgbClr val="D890D3"/>
    <a:srgbClr val="CC0000"/>
    <a:srgbClr val="FFC637"/>
    <a:srgbClr val="6666FF"/>
    <a:srgbClr val="720202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Espiritismo - Início - Ap 25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1" y="332656"/>
            <a:ext cx="8232916" cy="617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83167"/>
            <a:ext cx="842493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Samuel 15.23</a:t>
            </a:r>
          </a:p>
          <a:p>
            <a:r>
              <a:rPr lang="pt-BR" sz="4800" dirty="0" smtClean="0"/>
              <a:t>Porque a rebelião é como o pecado de feitiçaria, e a obstinação é como a idolatria e culto a ídolos do lar. Visto que rejeitaste a palavra do Senhor , ele também te rejeitou a ti, para que não sejas rei.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42493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Samuel 28.6</a:t>
            </a:r>
          </a:p>
          <a:p>
            <a:r>
              <a:rPr lang="pt-BR" sz="4800" dirty="0" smtClean="0"/>
              <a:t>Consultou Saul ao Senhor , porém o Senhor não lhe respondeu, nem por sonhos, nem por </a:t>
            </a:r>
            <a:r>
              <a:rPr lang="pt-BR" sz="4800" dirty="0" err="1" smtClean="0"/>
              <a:t>Urim</a:t>
            </a:r>
            <a:r>
              <a:rPr lang="pt-BR" sz="4800" dirty="0" smtClean="0"/>
              <a:t>, nem por profetas.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4249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Tiago 1.17</a:t>
            </a:r>
          </a:p>
          <a:p>
            <a:r>
              <a:rPr lang="pt-BR" sz="4800" dirty="0" smtClean="0"/>
              <a:t>Toda boa dádiva e todo dom perfeito são lá do alto, descendo do Pai das luzes, em quem não pode existir variação ou sombra de mudança.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42493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Samuel 28.13</a:t>
            </a:r>
          </a:p>
          <a:p>
            <a:r>
              <a:rPr lang="pt-BR" sz="4800" dirty="0" smtClean="0"/>
              <a:t>Respondeu-lhe o rei: Não temas; que vês? Então, a mulher respondeu a Saul: Vejo um deus que sobe da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11.14</a:t>
            </a:r>
          </a:p>
          <a:p>
            <a:r>
              <a:rPr lang="pt-BR" sz="4800" dirty="0" smtClean="0"/>
              <a:t>E não é de admirar, porque o próprio Satanás se transforma em anjo de luz.</a:t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4249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9.27</a:t>
            </a:r>
          </a:p>
          <a:p>
            <a:pPr algn="ctr"/>
            <a:r>
              <a:rPr lang="pt-BR" sz="4800" dirty="0" smtClean="0"/>
              <a:t>E, assim como aos homens está ordenado morrerem uma só vez, vindo, depois disto, o juízo,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Samuel 28.19 </a:t>
            </a:r>
          </a:p>
          <a:p>
            <a:r>
              <a:rPr lang="pt-BR" sz="4800" dirty="0" smtClean="0"/>
              <a:t>O Senhor entregará também a Israel contigo nas mãos dos filisteus, e, amanhã, tu e teus filhos estareis comigo; e o acampamento de Israel o Senhor entregará nas mãos dos filisteus.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18721</TotalTime>
  <Words>217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1520</cp:revision>
  <dcterms:created xsi:type="dcterms:W3CDTF">2012-01-16T14:03:42Z</dcterms:created>
  <dcterms:modified xsi:type="dcterms:W3CDTF">2021-12-21T16:01:24Z</dcterms:modified>
</cp:coreProperties>
</file>