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9"/>
  </p:notesMasterIdLst>
  <p:sldIdLst>
    <p:sldId id="832" r:id="rId2"/>
    <p:sldId id="833" r:id="rId3"/>
    <p:sldId id="859" r:id="rId4"/>
    <p:sldId id="860" r:id="rId5"/>
    <p:sldId id="861" r:id="rId6"/>
    <p:sldId id="853" r:id="rId7"/>
    <p:sldId id="854" r:id="rId8"/>
    <p:sldId id="855" r:id="rId9"/>
    <p:sldId id="843" r:id="rId10"/>
    <p:sldId id="849" r:id="rId11"/>
    <p:sldId id="844" r:id="rId12"/>
    <p:sldId id="850" r:id="rId13"/>
    <p:sldId id="851" r:id="rId14"/>
    <p:sldId id="852" r:id="rId15"/>
    <p:sldId id="856" r:id="rId16"/>
    <p:sldId id="857" r:id="rId17"/>
    <p:sldId id="862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ra/mt/7/13,14+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ra/mt/7/13,14+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ra/mt/7/13,14+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Espiritismo - Início - Ap 25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1" y="332656"/>
            <a:ext cx="8232916" cy="617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50765"/>
            <a:ext cx="849694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Nós, na verdade, com justiça, porque recebemos o castigo que os nossos atos merecem; mas este nenhum mal fez.</a:t>
            </a:r>
            <a:br>
              <a:rPr lang="pt-BR" sz="4400" dirty="0" smtClean="0"/>
            </a:br>
            <a:r>
              <a:rPr lang="pt-BR" sz="4400" dirty="0" smtClean="0"/>
              <a:t>E acrescentou: Jesus, lembra-te de mim quando vieres no teu reino.</a:t>
            </a:r>
            <a:br>
              <a:rPr lang="pt-BR" sz="4400" dirty="0" smtClean="0"/>
            </a:br>
            <a:r>
              <a:rPr lang="pt-BR" sz="4400" dirty="0" smtClean="0"/>
              <a:t>Jesus lhe respondeu: Em verdade te digo que hoje estarás comigo no paraíso.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836712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</a:p>
          <a:p>
            <a:pPr algn="ctr"/>
            <a:r>
              <a:rPr lang="pt-BR" sz="4800" dirty="0" smtClean="0"/>
              <a:t>Hebreus 9.27</a:t>
            </a:r>
          </a:p>
          <a:p>
            <a:r>
              <a:rPr lang="pt-BR" sz="4800" dirty="0" smtClean="0"/>
              <a:t>E, assim como aos homens está ordenado morrerem uma só vez, vindo, depois disto, o juízo,</a:t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24936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4800" dirty="0" smtClean="0"/>
              <a:t>Mateus 7.13-14</a:t>
            </a:r>
          </a:p>
          <a:p>
            <a:r>
              <a:rPr lang="pt-BR" sz="4800" dirty="0" smtClean="0"/>
              <a:t>Entrai pela porta estreita (larga é a porta, e espaçoso, o caminho que conduz para a perdição, e são muitos os que entram por ela),</a:t>
            </a:r>
            <a:br>
              <a:rPr lang="pt-BR" sz="4800" dirty="0" smtClean="0"/>
            </a:br>
            <a:r>
              <a:rPr lang="pt-BR" sz="4800" dirty="0" smtClean="0"/>
              <a:t>porque estreita é a porta, e apertado, o caminho que conduz para a vida, e são poucos os que acertam com ela.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2"/>
              </a:rPr>
              <a:t>Mateus 7:13,14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424936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4800" dirty="0" smtClean="0"/>
              <a:t>Mateus 25.34</a:t>
            </a:r>
          </a:p>
          <a:p>
            <a:r>
              <a:rPr lang="pt-BR" sz="4800" dirty="0" smtClean="0"/>
              <a:t>então, dirá o Rei aos que estiverem à sua direita: Vinde, benditos de meu Pai! Entrai na posse do reino que vos está preparado desde a fundação do mundo.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2"/>
              </a:rPr>
              <a:t>Mateus 7:13,14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424936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4800" dirty="0" smtClean="0"/>
              <a:t>Mateus 25.41</a:t>
            </a:r>
          </a:p>
          <a:p>
            <a:r>
              <a:rPr lang="pt-BR" sz="4800" dirty="0" smtClean="0"/>
              <a:t>Então, o Rei dirá também aos que estiverem à sua esquerda: Apartai-vos de mim, malditos, para o fogo eterno, preparado para o diabo e seus anjos.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hlinkClick r:id="rId2"/>
              </a:rPr>
              <a:t>Mateus 7:13,14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</a:t>
            </a:r>
            <a:r>
              <a:rPr lang="pt-BR" sz="4800" dirty="0" smtClean="0"/>
              <a:t>1 Coríntios 15.3,4</a:t>
            </a:r>
          </a:p>
          <a:p>
            <a:r>
              <a:rPr lang="pt-BR" sz="4800" dirty="0" smtClean="0"/>
              <a:t>Antes de tudo, vos entreguei o que também recebi: que Cristo morreu pelos nossos pecados, segundo as Escrituras,</a:t>
            </a:r>
            <a:br>
              <a:rPr lang="pt-BR" sz="4800" dirty="0" smtClean="0"/>
            </a:br>
            <a:r>
              <a:rPr lang="pt-BR" sz="4800" dirty="0" smtClean="0"/>
              <a:t>e que foi sepultado e ressuscitou ao terceiro dia, segundo as Escrituras.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42493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Isaías 53.4,5</a:t>
            </a:r>
          </a:p>
          <a:p>
            <a:r>
              <a:rPr lang="pt-BR" dirty="0" smtClean="0"/>
              <a:t>Certamente, ele tomou sobre si as nossas enfermidades e as nossas dores levou sobre si; e nós o reputávamos por aflito, ferido de Deus e oprimido.</a:t>
            </a:r>
            <a:br>
              <a:rPr lang="pt-BR" dirty="0" smtClean="0"/>
            </a:br>
            <a:r>
              <a:rPr lang="pt-BR" dirty="0" smtClean="0"/>
              <a:t>Mas ele foi traspassado pelas nossas transgressões e moído pelas nossas iniquidades; o castigo que nos traz a paz estava sobre ele, e pelas suas pisaduras fomos sarados.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2.8,9</a:t>
            </a:r>
          </a:p>
          <a:p>
            <a:r>
              <a:rPr lang="pt-BR" sz="4800" dirty="0" smtClean="0"/>
              <a:t>Porque pela graça sois salvos, por meio da fé; e isto não vem de vós, é dom de Deus.</a:t>
            </a:r>
            <a:br>
              <a:rPr lang="pt-BR" sz="4800" dirty="0" smtClean="0"/>
            </a:br>
            <a:r>
              <a:rPr lang="pt-BR" sz="4800" dirty="0" smtClean="0"/>
              <a:t>Não vem das obras, para que ninguém se glorie;</a:t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700808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1371600" algn="ctr">
              <a:buAutoNum type="arabicPeriod"/>
            </a:pPr>
            <a:r>
              <a:rPr lang="pt-BR" sz="8000" dirty="0" smtClean="0">
                <a:solidFill>
                  <a:srgbClr val="FFFF00"/>
                </a:solidFill>
              </a:rPr>
              <a:t>Pluralidade </a:t>
            </a:r>
          </a:p>
          <a:p>
            <a:pPr marL="1371600" indent="-1371600" algn="ctr"/>
            <a:r>
              <a:rPr lang="pt-BR" sz="8000" dirty="0" smtClean="0">
                <a:solidFill>
                  <a:srgbClr val="FFFF00"/>
                </a:solidFill>
              </a:rPr>
              <a:t>de existências terrestres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800" dirty="0" smtClean="0">
                <a:solidFill>
                  <a:srgbClr val="FFFF00"/>
                </a:solidFill>
              </a:rPr>
              <a:t>2. Progresso permanente até </a:t>
            </a:r>
          </a:p>
          <a:p>
            <a:pPr algn="ctr"/>
            <a:r>
              <a:rPr lang="pt-BR" sz="8800" dirty="0" smtClean="0">
                <a:solidFill>
                  <a:srgbClr val="FFFF00"/>
                </a:solidFill>
              </a:rPr>
              <a:t>à perfeição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36712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800" dirty="0" smtClean="0">
                <a:solidFill>
                  <a:srgbClr val="FFFF00"/>
                </a:solidFill>
              </a:rPr>
              <a:t>3. Conquista da meta final por esforços próprios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dirty="0" smtClean="0">
                <a:solidFill>
                  <a:srgbClr val="FFFF00"/>
                </a:solidFill>
              </a:rPr>
              <a:t>4. Definitiva independência </a:t>
            </a:r>
          </a:p>
          <a:p>
            <a:pPr algn="ctr"/>
            <a:r>
              <a:rPr lang="pt-BR" sz="8000" dirty="0" smtClean="0">
                <a:solidFill>
                  <a:srgbClr val="FFFF00"/>
                </a:solidFill>
              </a:rPr>
              <a:t>do corpo,</a:t>
            </a:r>
          </a:p>
          <a:p>
            <a:pPr algn="ctr"/>
            <a:r>
              <a:rPr lang="pt-BR" sz="8000" dirty="0" smtClean="0">
                <a:solidFill>
                  <a:srgbClr val="FFFF00"/>
                </a:solidFill>
              </a:rPr>
              <a:t>espírito puro.</a:t>
            </a:r>
            <a:endParaRPr lang="pt-BR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88640"/>
            <a:ext cx="8424936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Não, a missão de Cristo não era resgatar com o seu sangue os crimes da humanidade. O sangue, mesmo de um Deus, não seria capaz de resgatar ninguém. Cada qual deve resgatar-se a si mesmo, resgatar-se da ignorância e do mal. É o que os espíritos, aos milhares, afirmam em todos os pontos do mundo. </a:t>
            </a:r>
          </a:p>
          <a:p>
            <a:endParaRPr lang="pt-BR" dirty="0" smtClean="0">
              <a:solidFill>
                <a:srgbClr val="FFFF00"/>
              </a:solidFill>
            </a:endParaRPr>
          </a:p>
          <a:p>
            <a:r>
              <a:rPr lang="pt-BR" sz="3200" dirty="0" smtClean="0">
                <a:solidFill>
                  <a:srgbClr val="FFFF00"/>
                </a:solidFill>
              </a:rPr>
              <a:t>“Cristianismo e Espiritismo”, p85, 7ª edição.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83167"/>
            <a:ext cx="842493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 doutrina da reencarnação, que consiste em admitir para o homem muitas existências sucessivas, é a única que corresponde à ideia da justiça de Deus com respeito aos homens de condição moral inferior, a única que pode explicar o nosso futuro e fundamentar as nossas esperanças, pois oferece-nos o meio de resgatarmos os nossos erros através de novas provas. 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3600" dirty="0" smtClean="0">
                <a:solidFill>
                  <a:srgbClr val="FFFF00"/>
                </a:solidFill>
              </a:rPr>
              <a:t/>
            </a:r>
            <a:br>
              <a:rPr lang="pt-BR" sz="3600" dirty="0" smtClean="0">
                <a:solidFill>
                  <a:srgbClr val="FFFF00"/>
                </a:solidFill>
              </a:rPr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764704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 razão assim nos diz, e é o que os Espíritos nos ensinam </a:t>
            </a:r>
          </a:p>
          <a:p>
            <a:endParaRPr lang="pt-BR" dirty="0" smtClean="0">
              <a:solidFill>
                <a:srgbClr val="FFFF00"/>
              </a:solidFill>
            </a:endParaRPr>
          </a:p>
          <a:p>
            <a:r>
              <a:rPr lang="pt-BR" sz="3200" dirty="0" smtClean="0">
                <a:solidFill>
                  <a:srgbClr val="FFFF00"/>
                </a:solidFill>
              </a:rPr>
              <a:t>“O Livro dos Espíritos”, p. 84. Editora Opus Ltda., 2ª edição especial</a:t>
            </a:r>
            <a:r>
              <a:rPr lang="pt-BR" dirty="0" smtClean="0">
                <a:solidFill>
                  <a:srgbClr val="FFFF00"/>
                </a:solidFill>
              </a:rPr>
              <a:t>, 1985. 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 Lucas 23.39-43</a:t>
            </a:r>
          </a:p>
          <a:p>
            <a:r>
              <a:rPr lang="pt-BR" sz="4800" dirty="0" smtClean="0"/>
              <a:t>Um dos malfeitores crucificados blasfemava contra ele, dizendo: Não és tu o Cristo? Salva-te a ti mesmo e a nós também.</a:t>
            </a:r>
            <a:br>
              <a:rPr lang="pt-BR" sz="4800" dirty="0" smtClean="0"/>
            </a:br>
            <a:r>
              <a:rPr lang="pt-BR" sz="4800" dirty="0" smtClean="0"/>
              <a:t>Respondendo-lhe, porém, o outro, repreendeu-o, dizendo: Nem ao menos temes a Deus, estando sob igual sentença?</a:t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18258</TotalTime>
  <Words>468</Words>
  <Application>Microsoft Office PowerPoint</Application>
  <PresentationFormat>Apresentação na tela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1478</cp:revision>
  <dcterms:created xsi:type="dcterms:W3CDTF">2012-01-16T14:03:42Z</dcterms:created>
  <dcterms:modified xsi:type="dcterms:W3CDTF">2021-12-15T17:23:30Z</dcterms:modified>
</cp:coreProperties>
</file>