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04" r:id="rId1"/>
  </p:sldMasterIdLst>
  <p:notesMasterIdLst>
    <p:notesMasterId r:id="rId16"/>
  </p:notesMasterIdLst>
  <p:sldIdLst>
    <p:sldId id="1100" r:id="rId2"/>
    <p:sldId id="1098" r:id="rId3"/>
    <p:sldId id="1101" r:id="rId4"/>
    <p:sldId id="1117" r:id="rId5"/>
    <p:sldId id="1103" r:id="rId6"/>
    <p:sldId id="1104" r:id="rId7"/>
    <p:sldId id="1105" r:id="rId8"/>
    <p:sldId id="1107" r:id="rId9"/>
    <p:sldId id="1109" r:id="rId10"/>
    <p:sldId id="1110" r:id="rId11"/>
    <p:sldId id="1111" r:id="rId12"/>
    <p:sldId id="1113" r:id="rId13"/>
    <p:sldId id="1114" r:id="rId14"/>
    <p:sldId id="1115" r:id="rId15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0B4B"/>
    <a:srgbClr val="CC0000"/>
    <a:srgbClr val="F76E31"/>
    <a:srgbClr val="000000"/>
    <a:srgbClr val="008000"/>
    <a:srgbClr val="FFCC00"/>
    <a:srgbClr val="C0E399"/>
    <a:srgbClr val="F68B16"/>
    <a:srgbClr val="FF0000"/>
    <a:srgbClr val="72020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17" autoAdjust="0"/>
    <p:restoredTop sz="80645" autoAdjust="0"/>
  </p:normalViewPr>
  <p:slideViewPr>
    <p:cSldViewPr>
      <p:cViewPr>
        <p:scale>
          <a:sx n="50" d="100"/>
          <a:sy n="50" d="100"/>
        </p:scale>
        <p:origin x="-2390" y="-49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30/12/2022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5" r:id="rId1"/>
    <p:sldLayoutId id="2147484406" r:id="rId2"/>
    <p:sldLayoutId id="2147484407" r:id="rId3"/>
    <p:sldLayoutId id="2147484408" r:id="rId4"/>
    <p:sldLayoutId id="2147484409" r:id="rId5"/>
    <p:sldLayoutId id="2147484410" r:id="rId6"/>
    <p:sldLayoutId id="2147484411" r:id="rId7"/>
    <p:sldLayoutId id="2147484412" r:id="rId8"/>
    <p:sldLayoutId id="2147484413" r:id="rId9"/>
    <p:sldLayoutId id="2147484414" r:id="rId10"/>
    <p:sldLayoutId id="21474844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4282" y="285728"/>
            <a:ext cx="214314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1ª parte</a:t>
            </a:r>
          </a:p>
          <a:p>
            <a:pPr algn="ctr"/>
            <a:r>
              <a:rPr lang="pt-BR" sz="3200" dirty="0" smtClean="0"/>
              <a:t>1-8</a:t>
            </a:r>
            <a:endParaRPr lang="pt-BR" sz="3200" dirty="0"/>
          </a:p>
        </p:txBody>
      </p:sp>
      <p:sp>
        <p:nvSpPr>
          <p:cNvPr id="5" name="Retângulo 4"/>
          <p:cNvSpPr/>
          <p:nvPr/>
        </p:nvSpPr>
        <p:spPr>
          <a:xfrm>
            <a:off x="2571736" y="285728"/>
            <a:ext cx="6286544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O paralítico de </a:t>
            </a:r>
            <a:r>
              <a:rPr lang="pt-BR" sz="3200" dirty="0" err="1" smtClean="0"/>
              <a:t>Cafarnaum</a:t>
            </a:r>
            <a:endParaRPr lang="pt-BR" sz="3200" dirty="0" smtClean="0"/>
          </a:p>
        </p:txBody>
      </p:sp>
      <p:sp>
        <p:nvSpPr>
          <p:cNvPr id="6" name="Retângulo 5"/>
          <p:cNvSpPr/>
          <p:nvPr/>
        </p:nvSpPr>
        <p:spPr>
          <a:xfrm>
            <a:off x="214282" y="1357298"/>
            <a:ext cx="214314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2ª parte</a:t>
            </a:r>
          </a:p>
          <a:p>
            <a:pPr algn="ctr"/>
            <a:r>
              <a:rPr lang="pt-BR" sz="3200" dirty="0" smtClean="0"/>
              <a:t>9-13</a:t>
            </a:r>
            <a:endParaRPr lang="pt-BR" sz="3200" dirty="0"/>
          </a:p>
        </p:txBody>
      </p:sp>
      <p:sp>
        <p:nvSpPr>
          <p:cNvPr id="7" name="Retângulo 6"/>
          <p:cNvSpPr/>
          <p:nvPr/>
        </p:nvSpPr>
        <p:spPr>
          <a:xfrm>
            <a:off x="214282" y="2428868"/>
            <a:ext cx="214314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3ª parte</a:t>
            </a:r>
          </a:p>
          <a:p>
            <a:pPr algn="ctr"/>
            <a:r>
              <a:rPr lang="pt-BR" sz="3200" dirty="0" smtClean="0"/>
              <a:t>14-17</a:t>
            </a:r>
            <a:endParaRPr lang="pt-BR" sz="3200" dirty="0"/>
          </a:p>
        </p:txBody>
      </p:sp>
      <p:sp>
        <p:nvSpPr>
          <p:cNvPr id="9" name="Retângulo 8"/>
          <p:cNvSpPr/>
          <p:nvPr/>
        </p:nvSpPr>
        <p:spPr>
          <a:xfrm>
            <a:off x="214282" y="3500438"/>
            <a:ext cx="214314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4ª parte</a:t>
            </a:r>
          </a:p>
          <a:p>
            <a:pPr algn="ctr"/>
            <a:r>
              <a:rPr lang="pt-BR" sz="3200" dirty="0" smtClean="0"/>
              <a:t>18-26</a:t>
            </a:r>
            <a:endParaRPr lang="pt-BR" sz="3200" dirty="0"/>
          </a:p>
        </p:txBody>
      </p:sp>
      <p:sp>
        <p:nvSpPr>
          <p:cNvPr id="10" name="Retângulo 9"/>
          <p:cNvSpPr/>
          <p:nvPr/>
        </p:nvSpPr>
        <p:spPr>
          <a:xfrm>
            <a:off x="214282" y="4572008"/>
            <a:ext cx="214314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5ª parte</a:t>
            </a:r>
          </a:p>
          <a:p>
            <a:pPr algn="ctr"/>
            <a:r>
              <a:rPr lang="pt-BR" sz="3200" dirty="0" smtClean="0"/>
              <a:t>27-34</a:t>
            </a:r>
            <a:endParaRPr lang="pt-BR" sz="3200" dirty="0"/>
          </a:p>
        </p:txBody>
      </p:sp>
      <p:sp>
        <p:nvSpPr>
          <p:cNvPr id="11" name="Retângulo 10"/>
          <p:cNvSpPr/>
          <p:nvPr/>
        </p:nvSpPr>
        <p:spPr>
          <a:xfrm>
            <a:off x="214282" y="5643578"/>
            <a:ext cx="214314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6ª parte</a:t>
            </a:r>
          </a:p>
          <a:p>
            <a:pPr algn="ctr"/>
            <a:r>
              <a:rPr lang="pt-BR" sz="3200" dirty="0" smtClean="0"/>
              <a:t>35-38</a:t>
            </a:r>
            <a:endParaRPr lang="pt-BR" sz="3200" dirty="0"/>
          </a:p>
        </p:txBody>
      </p:sp>
      <p:sp>
        <p:nvSpPr>
          <p:cNvPr id="13" name="Retângulo 12"/>
          <p:cNvSpPr/>
          <p:nvPr/>
        </p:nvSpPr>
        <p:spPr>
          <a:xfrm>
            <a:off x="2571736" y="1357298"/>
            <a:ext cx="6286544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A vocação se Mateus</a:t>
            </a:r>
          </a:p>
        </p:txBody>
      </p:sp>
      <p:sp>
        <p:nvSpPr>
          <p:cNvPr id="14" name="Retângulo 13"/>
          <p:cNvSpPr/>
          <p:nvPr/>
        </p:nvSpPr>
        <p:spPr>
          <a:xfrm>
            <a:off x="2571736" y="2428868"/>
            <a:ext cx="6286544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O jejum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2571736" y="3500438"/>
            <a:ext cx="6286544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A cura da mulher que tinha</a:t>
            </a:r>
          </a:p>
          <a:p>
            <a:pPr algn="ctr"/>
            <a:r>
              <a:rPr lang="pt-BR" sz="3200" dirty="0" smtClean="0"/>
              <a:t>um fluxo de sangue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2571736" y="4572008"/>
            <a:ext cx="6286544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200" dirty="0" smtClean="0"/>
          </a:p>
          <a:p>
            <a:pPr algn="ctr"/>
            <a:r>
              <a:rPr lang="pt-BR" sz="3200" dirty="0" smtClean="0"/>
              <a:t>A cura de dois cegos e um mudo</a:t>
            </a:r>
          </a:p>
          <a:p>
            <a:pPr algn="ctr"/>
            <a:endParaRPr lang="pt-BR" sz="3200" dirty="0" smtClean="0"/>
          </a:p>
        </p:txBody>
      </p:sp>
      <p:sp>
        <p:nvSpPr>
          <p:cNvPr id="17" name="Retângulo 16"/>
          <p:cNvSpPr/>
          <p:nvPr/>
        </p:nvSpPr>
        <p:spPr>
          <a:xfrm>
            <a:off x="2571736" y="5643578"/>
            <a:ext cx="6286544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A seara e os ceifeiros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5720" y="428604"/>
            <a:ext cx="8858280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/>
              <a:t>Porque dizia consigo mesma: "Se eu apenas tocar na capa dele, ficarei curada."</a:t>
            </a:r>
            <a:br>
              <a:rPr lang="pt-BR" sz="3600" dirty="0" smtClean="0"/>
            </a:br>
            <a:r>
              <a:rPr lang="pt-BR" sz="3600" dirty="0" smtClean="0"/>
              <a:t>Então Jesus, voltando-se e vendo-a, disse: </a:t>
            </a:r>
          </a:p>
          <a:p>
            <a:r>
              <a:rPr lang="pt-BR" sz="3600" dirty="0" smtClean="0"/>
              <a:t>— Coragem, filha, a sua fé salvou você. E, desde aquele instante, a mulher ficou sã.</a:t>
            </a:r>
            <a:br>
              <a:rPr lang="pt-BR" sz="3600" dirty="0" smtClean="0"/>
            </a:br>
            <a:r>
              <a:rPr lang="pt-BR" sz="3600" dirty="0" smtClean="0"/>
              <a:t>Tendo Jesus chegado à casa do chefe e vendo os tocadores de flauta e o povo em alvoroço, disse:</a:t>
            </a:r>
            <a:br>
              <a:rPr lang="pt-BR" sz="3600" dirty="0" smtClean="0"/>
            </a:br>
            <a:r>
              <a:rPr lang="pt-BR" sz="3600" dirty="0" smtClean="0"/>
              <a:t>— Saiam daqui! Porque a menina não está morta, mas dorme. E riam-se dele.</a:t>
            </a:r>
            <a:br>
              <a:rPr lang="pt-BR" sz="36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5720" y="0"/>
            <a:ext cx="8858280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>Mas, quando o povo tinha sido colocado para fora, Jesus entrou, tomou a menina pela mão, e ela se levantou.</a:t>
            </a:r>
            <a:br>
              <a:rPr lang="pt-BR" sz="3600" dirty="0" smtClean="0"/>
            </a:br>
            <a:r>
              <a:rPr lang="pt-BR" sz="3600" dirty="0" smtClean="0"/>
              <a:t>E a notícia deste acontecimento se espalhou por toda aquela terra.</a:t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5720" y="428604"/>
            <a:ext cx="885828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400" dirty="0" smtClean="0"/>
              <a:t>                            </a:t>
            </a:r>
            <a:r>
              <a:rPr lang="pt-BR" sz="3400" dirty="0" smtClean="0">
                <a:cs typeface="Times New Roman" pitchFamily="18" charset="0"/>
              </a:rPr>
              <a:t>Mateus 8.27-34</a:t>
            </a:r>
          </a:p>
          <a:p>
            <a:r>
              <a:rPr lang="pt-BR" sz="3600" dirty="0" smtClean="0"/>
              <a:t>Saindo Jesus dali, dois cegos o seguiram, gritando: — Tenha compaixão de nós, Filho de Davi!</a:t>
            </a:r>
            <a:br>
              <a:rPr lang="pt-BR" sz="3600" dirty="0" smtClean="0"/>
            </a:br>
            <a:r>
              <a:rPr lang="pt-BR" sz="3600" dirty="0" smtClean="0"/>
              <a:t>Quando ele entrou em casa, os cegos se aproximaram, e Jesus lhes perguntou: — Vocês </a:t>
            </a:r>
            <a:r>
              <a:rPr lang="pt-BR" sz="3600" dirty="0" err="1" smtClean="0"/>
              <a:t>creem</a:t>
            </a:r>
            <a:r>
              <a:rPr lang="pt-BR" sz="3600" dirty="0" smtClean="0"/>
              <a:t> que eu posso fazer isso? Eles responderam: — Sim, Senhor!</a:t>
            </a:r>
            <a:br>
              <a:rPr lang="pt-BR" sz="3600" dirty="0" smtClean="0"/>
            </a:br>
            <a:r>
              <a:rPr lang="pt-BR" sz="3600" dirty="0" smtClean="0"/>
              <a:t>Então Jesus tocou nos olhos deles, dizendo: </a:t>
            </a:r>
          </a:p>
          <a:p>
            <a:r>
              <a:rPr lang="pt-BR" sz="3600" dirty="0" smtClean="0"/>
              <a:t>— Que se faça com vocês conforme a fé que vocês têm.</a:t>
            </a:r>
            <a:br>
              <a:rPr lang="pt-BR" sz="36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5720" y="0"/>
            <a:ext cx="8858280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/>
              <a:t>E os olhos deles se abriram. Jesus, porém, os advertiu severamente, dizendo: — Tenham cuidado para que ninguém fique sabendo disto.</a:t>
            </a:r>
            <a:br>
              <a:rPr lang="pt-BR" sz="3600" dirty="0" smtClean="0"/>
            </a:br>
            <a:r>
              <a:rPr lang="pt-BR" sz="3600" dirty="0" smtClean="0"/>
              <a:t>Eles, porém, saíram e espalharam a notícia a respeito de Jesus por toda aquela terra.</a:t>
            </a:r>
            <a:br>
              <a:rPr lang="pt-BR" sz="3600" dirty="0" smtClean="0"/>
            </a:br>
            <a:r>
              <a:rPr lang="pt-BR" sz="3600" dirty="0" smtClean="0"/>
              <a:t>Quando eles saíram, eis que trouxeram a Jesus um mudo </a:t>
            </a:r>
            <a:r>
              <a:rPr lang="pt-BR" sz="3600" dirty="0" err="1" smtClean="0"/>
              <a:t>endemoniado</a:t>
            </a:r>
            <a:r>
              <a:rPr lang="pt-BR" sz="3600" dirty="0" smtClean="0"/>
              <a:t>.</a:t>
            </a:r>
            <a:br>
              <a:rPr lang="pt-BR" sz="3600" dirty="0" smtClean="0"/>
            </a:br>
            <a:r>
              <a:rPr lang="pt-BR" sz="3600" dirty="0" smtClean="0"/>
              <a:t>E, assim que o demônio foi expulso, o mudo passou a falar. E as multidões se admiravam, dizendo: — Jamais se viu tal coisa em Israel!</a:t>
            </a:r>
            <a:br>
              <a:rPr lang="pt-BR" sz="3600" dirty="0" smtClean="0"/>
            </a:br>
            <a:r>
              <a:rPr lang="pt-BR" sz="3600" dirty="0" smtClean="0"/>
              <a:t>Mas os fariseus diziam: — Ele expulsa os demônios pelo poder do maioral dos demônios.</a:t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4282" y="285728"/>
            <a:ext cx="8929718" cy="8248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400" dirty="0" smtClean="0"/>
              <a:t>                         </a:t>
            </a:r>
            <a:r>
              <a:rPr lang="pt-BR" sz="3500" dirty="0" smtClean="0">
                <a:cs typeface="Times New Roman" pitchFamily="18" charset="0"/>
              </a:rPr>
              <a:t>Mateus 8.35-38</a:t>
            </a:r>
          </a:p>
          <a:p>
            <a:r>
              <a:rPr lang="pt-BR" sz="3500" dirty="0" smtClean="0"/>
              <a:t>E Jesus percorria todas as cidades e aldeias, ensinando nas sinagogas, pregando o evangelho do Reino e curando todo tipo de doenças e enfermidades.</a:t>
            </a:r>
            <a:br>
              <a:rPr lang="pt-BR" sz="3500" dirty="0" smtClean="0"/>
            </a:br>
            <a:r>
              <a:rPr lang="pt-BR" sz="3500" dirty="0" smtClean="0"/>
              <a:t>Ao ver as multidões, Jesus se compadeceu delas, porque estavam aflitas e exaustas como ovelhas que não têm pastor.</a:t>
            </a:r>
            <a:br>
              <a:rPr lang="pt-BR" sz="3500" dirty="0" smtClean="0"/>
            </a:br>
            <a:r>
              <a:rPr lang="pt-BR" sz="3500" dirty="0" smtClean="0"/>
              <a:t>Então Jesus disse aos seus discípulos: — A seara é grande, mas os trabalhadores são poucos.</a:t>
            </a:r>
            <a:br>
              <a:rPr lang="pt-BR" sz="3500" dirty="0" smtClean="0"/>
            </a:br>
            <a:r>
              <a:rPr lang="pt-BR" sz="3500" dirty="0" smtClean="0"/>
              <a:t>Por isso, peçam ao Senhor da seara que mande trabalhadores para a sua seara.</a:t>
            </a:r>
            <a:br>
              <a:rPr lang="pt-BR" sz="35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5720" y="0"/>
            <a:ext cx="8858280" cy="7909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400" dirty="0" smtClean="0"/>
              <a:t>                            </a:t>
            </a:r>
            <a:r>
              <a:rPr lang="pt-BR" sz="3400" dirty="0" smtClean="0">
                <a:cs typeface="Times New Roman" pitchFamily="18" charset="0"/>
              </a:rPr>
              <a:t>Mateus 8.1-8</a:t>
            </a:r>
          </a:p>
          <a:p>
            <a:r>
              <a:rPr lang="pt-BR" sz="3600" dirty="0" smtClean="0"/>
              <a:t>Entrando num barco, Jesus passou para o outro lado do mar e foi para a sua própria cidade.</a:t>
            </a:r>
            <a:br>
              <a:rPr lang="pt-BR" sz="3600" dirty="0" smtClean="0"/>
            </a:br>
            <a:r>
              <a:rPr lang="pt-BR" sz="3600" dirty="0" smtClean="0"/>
              <a:t>E eis que lhe trouxeram um paralítico deitado num leito. Jesus, vendo a fé que eles tinham, disse ao paralítico: — Coragem, filho; os seus pecados estão perdoados.</a:t>
            </a:r>
            <a:br>
              <a:rPr lang="pt-BR" sz="3600" dirty="0" smtClean="0"/>
            </a:br>
            <a:r>
              <a:rPr lang="pt-BR" sz="3600" dirty="0" smtClean="0"/>
              <a:t>Mas alguns escribas diziam entre si: — Ele está blasfemando.</a:t>
            </a:r>
            <a:br>
              <a:rPr lang="pt-BR" sz="3600" dirty="0" smtClean="0"/>
            </a:br>
            <a:r>
              <a:rPr lang="pt-BR" sz="3600" dirty="0" smtClean="0"/>
              <a:t>Jesus, porém, conhecendo os pensamentos deles, disse: — Por que vocês estão pensando o mal em seu coração?</a:t>
            </a:r>
            <a:br>
              <a:rPr lang="pt-BR" sz="36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5720" y="285728"/>
            <a:ext cx="8858280" cy="7940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/>
              <a:t>Pois o que é mais fácil? Dizer: "Os seus pecados estão perdoados", ou dizer: "Levante-se e ande"?</a:t>
            </a:r>
            <a:br>
              <a:rPr lang="pt-BR" sz="3600" dirty="0" smtClean="0"/>
            </a:br>
            <a:r>
              <a:rPr lang="pt-BR" sz="3600" dirty="0" smtClean="0"/>
              <a:t>Mas isto é para que vocês saibam que o Filho do Homem tem autoridade sobre a terra para perdoar pecados. Então disse ao paralítico: </a:t>
            </a:r>
          </a:p>
          <a:p>
            <a:r>
              <a:rPr lang="pt-BR" sz="3600" dirty="0" smtClean="0"/>
              <a:t>— Levante-se, pegue o seu leito e vá para casa.</a:t>
            </a:r>
            <a:br>
              <a:rPr lang="pt-BR" sz="3600" dirty="0" smtClean="0"/>
            </a:br>
            <a:r>
              <a:rPr lang="pt-BR" sz="3600" dirty="0" smtClean="0"/>
              <a:t>E o homem se levantou e voltou para casa.</a:t>
            </a:r>
            <a:br>
              <a:rPr lang="pt-BR" sz="3600" dirty="0" smtClean="0"/>
            </a:br>
            <a:r>
              <a:rPr lang="pt-BR" sz="3600" dirty="0" smtClean="0"/>
              <a:t>Vendo isto, as multidões, possuídas de temor, deram glória a Deus, que tinha dado tal autoridade aos homens.</a:t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Antonio 2018\Documents\TV\You Tube\canaã 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346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tângulo 2"/>
          <p:cNvSpPr/>
          <p:nvPr/>
        </p:nvSpPr>
        <p:spPr>
          <a:xfrm>
            <a:off x="0" y="2000240"/>
            <a:ext cx="1428728" cy="92869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500034" y="1714488"/>
            <a:ext cx="18004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600" b="1" dirty="0" smtClean="0">
                <a:latin typeface="Arial" pitchFamily="34" charset="0"/>
                <a:cs typeface="Arial" pitchFamily="34" charset="0"/>
              </a:rPr>
              <a:t>Mar </a:t>
            </a:r>
          </a:p>
          <a:p>
            <a:pPr algn="ctr"/>
            <a:r>
              <a:rPr lang="pt-BR" sz="3600" b="1" dirty="0" smtClean="0">
                <a:latin typeface="Arial" pitchFamily="34" charset="0"/>
                <a:cs typeface="Arial" pitchFamily="34" charset="0"/>
              </a:rPr>
              <a:t>Grande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lipse 4"/>
          <p:cNvSpPr/>
          <p:nvPr/>
        </p:nvSpPr>
        <p:spPr>
          <a:xfrm>
            <a:off x="5000628" y="4429132"/>
            <a:ext cx="142876" cy="14287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5643570" y="4143380"/>
            <a:ext cx="16610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err="1" smtClean="0">
                <a:latin typeface="Arial" pitchFamily="34" charset="0"/>
                <a:cs typeface="Arial" pitchFamily="34" charset="0"/>
              </a:rPr>
              <a:t>Qumram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Conector de seta reta 8"/>
          <p:cNvCxnSpPr>
            <a:stCxn id="7" idx="1"/>
          </p:cNvCxnSpPr>
          <p:nvPr/>
        </p:nvCxnSpPr>
        <p:spPr>
          <a:xfrm rot="10800000" flipV="1">
            <a:off x="5214942" y="4404990"/>
            <a:ext cx="428628" cy="955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Elipse 7"/>
          <p:cNvSpPr/>
          <p:nvPr/>
        </p:nvSpPr>
        <p:spPr>
          <a:xfrm>
            <a:off x="5000628" y="857232"/>
            <a:ext cx="276228" cy="22383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5723325" y="476888"/>
            <a:ext cx="2063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err="1" smtClean="0">
                <a:latin typeface="Arial" pitchFamily="34" charset="0"/>
                <a:cs typeface="Arial" pitchFamily="34" charset="0"/>
              </a:rPr>
              <a:t>Cafarnaum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Conector de seta reta 10"/>
          <p:cNvCxnSpPr/>
          <p:nvPr/>
        </p:nvCxnSpPr>
        <p:spPr>
          <a:xfrm rot="10800000" flipV="1">
            <a:off x="5286380" y="785794"/>
            <a:ext cx="428628" cy="955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5720" y="214290"/>
            <a:ext cx="8858280" cy="7909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400" dirty="0" smtClean="0"/>
              <a:t>                            </a:t>
            </a:r>
            <a:r>
              <a:rPr lang="pt-BR" sz="3400" dirty="0" smtClean="0">
                <a:cs typeface="Times New Roman" pitchFamily="18" charset="0"/>
              </a:rPr>
              <a:t>Mateus 8.9-13</a:t>
            </a:r>
          </a:p>
          <a:p>
            <a:r>
              <a:rPr lang="pt-BR" sz="3600" dirty="0" smtClean="0"/>
              <a:t>Quando Jesus saiu dali, viu um homem chamado Mateus sentado na coletoria e lhe disse: — Siga-me! Ele se levantou e o seguiu.</a:t>
            </a:r>
            <a:br>
              <a:rPr lang="pt-BR" sz="3600" dirty="0" smtClean="0"/>
            </a:br>
            <a:r>
              <a:rPr lang="pt-BR" sz="3600" dirty="0" smtClean="0"/>
              <a:t>Estando Jesus à mesa, na casa de Mateus, muitos </a:t>
            </a:r>
            <a:r>
              <a:rPr lang="pt-BR" sz="3600" dirty="0" err="1" smtClean="0"/>
              <a:t>publicanos</a:t>
            </a:r>
            <a:r>
              <a:rPr lang="pt-BR" sz="3600" dirty="0" smtClean="0"/>
              <a:t> e pecadores vieram e tomaram lugares com Jesus e os seus discípulos.</a:t>
            </a:r>
            <a:br>
              <a:rPr lang="pt-BR" sz="3600" dirty="0" smtClean="0"/>
            </a:br>
            <a:r>
              <a:rPr lang="pt-BR" sz="3600" dirty="0" smtClean="0"/>
              <a:t>Vendo isto, os fariseus perguntavam aos discípulos de Jesus: — Por que o Mestre de vocês come com os </a:t>
            </a:r>
            <a:r>
              <a:rPr lang="pt-BR" sz="3600" dirty="0" err="1" smtClean="0"/>
              <a:t>publicanos</a:t>
            </a:r>
            <a:r>
              <a:rPr lang="pt-BR" sz="3600" dirty="0" smtClean="0"/>
              <a:t> e pecadores?</a:t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5720" y="500042"/>
            <a:ext cx="885828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/>
              <a:t>Mas Jesus, ouvindo, disse: — Os sãos não precisam de médico, e sim os doentes.</a:t>
            </a:r>
            <a:br>
              <a:rPr lang="pt-BR" sz="3600" dirty="0" smtClean="0"/>
            </a:br>
            <a:r>
              <a:rPr lang="pt-BR" sz="3600" dirty="0" smtClean="0"/>
              <a:t>Vão e aprendam o que significa: "Quero misericórdia, e não sacrifício."Pois não vim chamar justos, e sim pecadores.</a:t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5720" y="428604"/>
            <a:ext cx="885828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400" dirty="0" smtClean="0"/>
              <a:t>                            </a:t>
            </a:r>
            <a:r>
              <a:rPr lang="pt-BR" sz="3400" dirty="0" smtClean="0">
                <a:cs typeface="Times New Roman" pitchFamily="18" charset="0"/>
              </a:rPr>
              <a:t>Mateus 8.14-17</a:t>
            </a:r>
          </a:p>
          <a:p>
            <a:r>
              <a:rPr lang="pt-BR" sz="3600" dirty="0" smtClean="0"/>
              <a:t>Vieram, depois, os discípulos de João e perguntaram a Jesus: — Por que nós e os fariseus jejuamos muitas vezes, mas os seus discípulos não jejuam?</a:t>
            </a:r>
            <a:br>
              <a:rPr lang="pt-BR" sz="3600" dirty="0" smtClean="0"/>
            </a:br>
            <a:r>
              <a:rPr lang="pt-BR" sz="3600" dirty="0" smtClean="0"/>
              <a:t>Jesus respondeu: — Como podem os convidados para o casamento estar tristes enquanto o noivo está com eles? No entanto, virão dias em que o noivo lhes será tirado, e então eles vão jejuar.</a:t>
            </a:r>
            <a:br>
              <a:rPr lang="pt-BR" sz="36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5720" y="500042"/>
            <a:ext cx="8501122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/>
              <a:t>Ninguém põe remendo de pano novo em roupa velha; porque o remendo tira um pedaço da roupa, e o buraco fica ainda maior.</a:t>
            </a:r>
            <a:br>
              <a:rPr lang="pt-BR" sz="3600" dirty="0" smtClean="0"/>
            </a:br>
            <a:r>
              <a:rPr lang="pt-BR" sz="3600" dirty="0" smtClean="0"/>
              <a:t>Nem se põe vinho novo em odres velhos, porque, se alguém fizer isso, os odres se rompem, o vinho se derrama, e os odres se perdem. Mas põe-se vinho novo em odres novos, e ambos se conservam. 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5720" y="428604"/>
            <a:ext cx="885828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400" dirty="0" smtClean="0"/>
              <a:t>                            </a:t>
            </a:r>
            <a:r>
              <a:rPr lang="pt-BR" sz="3400" dirty="0" smtClean="0">
                <a:cs typeface="Times New Roman" pitchFamily="18" charset="0"/>
              </a:rPr>
              <a:t>Mateus 8.18-26</a:t>
            </a:r>
          </a:p>
          <a:p>
            <a:r>
              <a:rPr lang="pt-BR" sz="3600" dirty="0" smtClean="0"/>
              <a:t>Enquanto Jesus lhes dizia estas coisas, eis que um chefe da sinagoga, aproximando-se, o adorou e disse: — Minha filha morreu agora mesmo; mas venha impor a mão sobre ela, e ela viverá.</a:t>
            </a:r>
            <a:br>
              <a:rPr lang="pt-BR" sz="3600" dirty="0" smtClean="0"/>
            </a:br>
            <a:r>
              <a:rPr lang="pt-BR" sz="3600" dirty="0" smtClean="0"/>
              <a:t>E Jesus se levantou e o seguiu, juntamente com os seus discípulos.</a:t>
            </a:r>
            <a:br>
              <a:rPr lang="pt-BR" sz="3600" dirty="0" smtClean="0"/>
            </a:br>
            <a:r>
              <a:rPr lang="pt-BR" sz="3600" dirty="0" smtClean="0"/>
              <a:t>E eis que uma mulher, que durante doze anos vinha sofrendo de uma hemorragia, veio por trás de Jesus e tocou na borda da capa dele.</a:t>
            </a:r>
            <a:br>
              <a:rPr lang="pt-BR" sz="36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762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38386</TotalTime>
  <Words>353</Words>
  <Application>Microsoft Office PowerPoint</Application>
  <PresentationFormat>Apresentação na tela (4:3)</PresentationFormat>
  <Paragraphs>45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2687</cp:revision>
  <dcterms:created xsi:type="dcterms:W3CDTF">2012-01-16T14:03:42Z</dcterms:created>
  <dcterms:modified xsi:type="dcterms:W3CDTF">2022-12-30T18:41:24Z</dcterms:modified>
</cp:coreProperties>
</file>