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4"/>
  </p:notesMasterIdLst>
  <p:sldIdLst>
    <p:sldId id="1100" r:id="rId2"/>
    <p:sldId id="1098" r:id="rId3"/>
    <p:sldId id="1101" r:id="rId4"/>
    <p:sldId id="1105" r:id="rId5"/>
    <p:sldId id="1103" r:id="rId6"/>
    <p:sldId id="1104" r:id="rId7"/>
    <p:sldId id="1106" r:id="rId8"/>
    <p:sldId id="1107" r:id="rId9"/>
    <p:sldId id="1102" r:id="rId10"/>
    <p:sldId id="1108" r:id="rId11"/>
    <p:sldId id="1109" r:id="rId12"/>
    <p:sldId id="1110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CC0000"/>
    <a:srgbClr val="F76E31"/>
    <a:srgbClr val="000000"/>
    <a:srgbClr val="008000"/>
    <a:srgbClr val="FFCC00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naa/mt/8/28-34+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8572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</a:t>
            </a:r>
            <a:r>
              <a:rPr lang="pt-BR" sz="3200" dirty="0" smtClean="0"/>
              <a:t>parte</a:t>
            </a:r>
            <a:endParaRPr lang="pt-BR" sz="3200" dirty="0" smtClean="0"/>
          </a:p>
          <a:p>
            <a:pPr algn="ctr"/>
            <a:r>
              <a:rPr lang="pt-BR" sz="3200" dirty="0" smtClean="0"/>
              <a:t>1-4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28572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leproso purificado</a:t>
            </a:r>
            <a:endParaRPr lang="pt-BR" sz="32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214282" y="135729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  <a:endParaRPr lang="pt-BR" sz="3200" dirty="0" smtClean="0"/>
          </a:p>
          <a:p>
            <a:pPr algn="ctr"/>
            <a:r>
              <a:rPr lang="pt-BR" sz="3200" dirty="0" smtClean="0"/>
              <a:t>5-13</a:t>
            </a:r>
            <a:endParaRPr lang="pt-BR" sz="32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42886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parte</a:t>
            </a:r>
            <a:endParaRPr lang="pt-BR" sz="3200" dirty="0" smtClean="0"/>
          </a:p>
          <a:p>
            <a:pPr algn="ctr"/>
            <a:r>
              <a:rPr lang="pt-BR" sz="3200" dirty="0" smtClean="0"/>
              <a:t>14-17</a:t>
            </a: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214282" y="350043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parte</a:t>
            </a:r>
            <a:endParaRPr lang="pt-BR" sz="3200" dirty="0" smtClean="0"/>
          </a:p>
          <a:p>
            <a:pPr algn="ctr"/>
            <a:r>
              <a:rPr lang="pt-BR" sz="3200" dirty="0" smtClean="0"/>
              <a:t>18-22</a:t>
            </a:r>
            <a:endParaRPr lang="pt-BR" sz="3200" dirty="0"/>
          </a:p>
        </p:txBody>
      </p:sp>
      <p:sp>
        <p:nvSpPr>
          <p:cNvPr id="10" name="Retângulo 9"/>
          <p:cNvSpPr/>
          <p:nvPr/>
        </p:nvSpPr>
        <p:spPr>
          <a:xfrm>
            <a:off x="214282" y="457200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  <a:endParaRPr lang="pt-BR" sz="3200" dirty="0" smtClean="0"/>
          </a:p>
          <a:p>
            <a:pPr algn="ctr"/>
            <a:r>
              <a:rPr lang="pt-BR" sz="3200" dirty="0" smtClean="0"/>
              <a:t>23-27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214282" y="564357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parte</a:t>
            </a:r>
            <a:endParaRPr lang="pt-BR" sz="3200" dirty="0" smtClean="0"/>
          </a:p>
          <a:p>
            <a:pPr algn="ctr"/>
            <a:r>
              <a:rPr lang="pt-BR" sz="3200" dirty="0" smtClean="0"/>
              <a:t>28-34</a:t>
            </a:r>
            <a:endParaRPr lang="pt-BR" sz="3200" dirty="0"/>
          </a:p>
        </p:txBody>
      </p:sp>
      <p:sp>
        <p:nvSpPr>
          <p:cNvPr id="13" name="Retângulo 12"/>
          <p:cNvSpPr/>
          <p:nvPr/>
        </p:nvSpPr>
        <p:spPr>
          <a:xfrm>
            <a:off x="2571736" y="135729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centurião de </a:t>
            </a:r>
            <a:r>
              <a:rPr lang="pt-BR" sz="3200" dirty="0" err="1" smtClean="0"/>
              <a:t>Cafarnaum</a:t>
            </a:r>
            <a:endParaRPr lang="pt-BR" sz="3200" dirty="0" smtClean="0"/>
          </a:p>
        </p:txBody>
      </p:sp>
      <p:sp>
        <p:nvSpPr>
          <p:cNvPr id="14" name="Retângulo 13"/>
          <p:cNvSpPr/>
          <p:nvPr/>
        </p:nvSpPr>
        <p:spPr>
          <a:xfrm>
            <a:off x="2571736" y="242886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sogra de Pedro</a:t>
            </a:r>
            <a:endParaRPr lang="pt-BR" sz="3200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2571736" y="350043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Como devemos seguir a Jesus</a:t>
            </a:r>
            <a:endParaRPr lang="pt-BR" sz="3200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2571736" y="457200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Jesus apazigua </a:t>
            </a:r>
            <a:r>
              <a:rPr lang="pt-BR" sz="3200" dirty="0" smtClean="0"/>
              <a:t>a tempestade</a:t>
            </a:r>
          </a:p>
          <a:p>
            <a:pPr algn="ctr"/>
            <a:endParaRPr lang="pt-BR" sz="3200" dirty="0" smtClean="0"/>
          </a:p>
        </p:txBody>
      </p:sp>
      <p:sp>
        <p:nvSpPr>
          <p:cNvPr id="17" name="Retângulo 16"/>
          <p:cNvSpPr/>
          <p:nvPr/>
        </p:nvSpPr>
        <p:spPr>
          <a:xfrm>
            <a:off x="2571736" y="564357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Os endemoninhados </a:t>
            </a:r>
            <a:r>
              <a:rPr lang="pt-BR" sz="3200" dirty="0" err="1" smtClean="0"/>
              <a:t>gadarenos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"/>
            <a:ext cx="8929718" cy="1500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300" dirty="0" smtClean="0"/>
              <a:t>                   </a:t>
            </a:r>
            <a:r>
              <a:rPr lang="pt-BR" sz="3300" dirty="0" smtClean="0"/>
              <a:t>         </a:t>
            </a:r>
            <a:r>
              <a:rPr lang="pt-BR" sz="3300" dirty="0" smtClean="0">
                <a:cs typeface="Times New Roman" pitchFamily="18" charset="0"/>
              </a:rPr>
              <a:t>Mateus </a:t>
            </a:r>
            <a:r>
              <a:rPr lang="pt-BR" sz="3300" dirty="0" smtClean="0">
                <a:cs typeface="Times New Roman" pitchFamily="18" charset="0"/>
              </a:rPr>
              <a:t>8.28-34</a:t>
            </a:r>
            <a:endParaRPr lang="pt-BR" sz="3300" dirty="0" smtClean="0">
              <a:cs typeface="Times New Roman" pitchFamily="18" charset="0"/>
            </a:endParaRPr>
          </a:p>
          <a:p>
            <a:r>
              <a:rPr lang="pt-BR" sz="3600" dirty="0" smtClean="0"/>
              <a:t>Quando Jesus chegou à outra margem, à terra dos </a:t>
            </a:r>
            <a:r>
              <a:rPr lang="pt-BR" sz="3600" dirty="0" err="1" smtClean="0"/>
              <a:t>gadarenos</a:t>
            </a:r>
            <a:r>
              <a:rPr lang="pt-BR" sz="3600" dirty="0" smtClean="0"/>
              <a:t>, dois </a:t>
            </a:r>
            <a:r>
              <a:rPr lang="pt-BR" sz="3600" dirty="0" err="1" smtClean="0"/>
              <a:t>endemoniados</a:t>
            </a:r>
            <a:r>
              <a:rPr lang="pt-BR" sz="3600" dirty="0" smtClean="0"/>
              <a:t> foram ao seu encontro, saindo dentre os túmulos. Eles eram tão furiosos, que ninguém podia passar por aquele caminho.</a:t>
            </a:r>
            <a:br>
              <a:rPr lang="pt-BR" sz="3600" dirty="0" smtClean="0"/>
            </a:br>
            <a:r>
              <a:rPr lang="pt-BR" sz="3600" dirty="0" smtClean="0"/>
              <a:t>E eis que gritaram: — O que você quer conosco, Filho de Deus? Você veio aqui nos atormentar antes do tempo?</a:t>
            </a:r>
            <a:br>
              <a:rPr lang="pt-BR" sz="3600" dirty="0" smtClean="0"/>
            </a:br>
            <a:r>
              <a:rPr lang="pt-BR" sz="3600" dirty="0" smtClean="0"/>
              <a:t>Ora, uma grande manada de porcos estava pastando não longe deles.</a:t>
            </a:r>
            <a:br>
              <a:rPr lang="pt-BR" sz="3600" dirty="0" smtClean="0"/>
            </a:br>
            <a:r>
              <a:rPr lang="pt-BR" sz="3600" dirty="0" smtClean="0"/>
              <a:t>Então os demônios pediram a Jesus com insistência: — Se você vai nos expulsar, mande-nos para a manada de porcos.</a:t>
            </a:r>
            <a:br>
              <a:rPr lang="pt-BR" sz="3600" dirty="0" smtClean="0"/>
            </a:br>
            <a:r>
              <a:rPr lang="pt-BR" sz="3600" dirty="0" smtClean="0"/>
              <a:t>Jesus disse: — Pois vão. E eles, saindo, entraram nos porcos; e eis que toda a manada se precipitou, despenhadeiro abaixo, para dentro do mar, e morreram nas águas.</a:t>
            </a:r>
            <a:br>
              <a:rPr lang="pt-BR" sz="3600" dirty="0" smtClean="0"/>
            </a:br>
            <a:r>
              <a:rPr lang="pt-BR" sz="3600" dirty="0" smtClean="0"/>
              <a:t>Os que tratavam dos porcos fugiram e, chegando à cidade, anunciaram todas estas coisas e o que tinha acontecido com os </a:t>
            </a:r>
            <a:r>
              <a:rPr lang="pt-BR" sz="3600" dirty="0" err="1" smtClean="0"/>
              <a:t>endemoniados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 smtClean="0"/>
              <a:t>Então a cidade toda saiu para encontrar-se com Jesus. E, ao vê-lo, pediram-lhe com insistência que se retirasse da terra deles.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hlinkClick r:id="rId2"/>
              </a:rPr>
              <a:t>Mateus 8:28-34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Então os demônios pediram a Jesus com insistência: — Se você vai nos expulsar, mande-nos para a manada de porcos.</a:t>
            </a:r>
            <a:br>
              <a:rPr lang="pt-BR" sz="3600" dirty="0" smtClean="0"/>
            </a:br>
            <a:r>
              <a:rPr lang="pt-BR" sz="3600" dirty="0" smtClean="0"/>
              <a:t>Jesus disse: — Pois vão. E eles, saindo, entraram nos porcos; e eis que toda a manada se precipitou, despenhadeiro abaixo, para dentro do mar, e morreram nas águas.</a:t>
            </a:r>
            <a:br>
              <a:rPr lang="pt-BR" sz="3600" dirty="0" smtClean="0"/>
            </a:br>
            <a:r>
              <a:rPr lang="pt-BR" sz="3600" dirty="0" smtClean="0"/>
              <a:t>Os que tratavam dos porcos fugiram e, chegando à cidade, anunciaram todas estas coisas e o que tinha acontecido com os </a:t>
            </a:r>
            <a:r>
              <a:rPr lang="pt-BR" sz="3600" dirty="0" err="1" smtClean="0"/>
              <a:t>endemoniados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Então a cidade toda saiu para encontrar-se com Jesus. E, ao vê-lo, pediram-lhe com insistência que se retirasse da terra deles.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</a:t>
            </a:r>
            <a:r>
              <a:rPr lang="pt-BR" sz="3400" dirty="0" smtClean="0"/>
              <a:t>         </a:t>
            </a:r>
            <a:r>
              <a:rPr lang="pt-BR" sz="3400" dirty="0" smtClean="0">
                <a:cs typeface="Times New Roman" pitchFamily="18" charset="0"/>
              </a:rPr>
              <a:t>Mateus </a:t>
            </a:r>
            <a:r>
              <a:rPr lang="pt-BR" sz="3400" dirty="0" smtClean="0">
                <a:cs typeface="Times New Roman" pitchFamily="18" charset="0"/>
              </a:rPr>
              <a:t>8.1-4</a:t>
            </a:r>
            <a:endParaRPr lang="pt-BR" sz="3400" dirty="0" smtClean="0">
              <a:cs typeface="Times New Roman" pitchFamily="18" charset="0"/>
            </a:endParaRPr>
          </a:p>
          <a:p>
            <a:r>
              <a:rPr lang="pt-BR" sz="3400" dirty="0" smtClean="0"/>
              <a:t>Quando Jesus desceu do monte, grandes multidões o seguiram.</a:t>
            </a:r>
            <a:br>
              <a:rPr lang="pt-BR" sz="3400" dirty="0" smtClean="0"/>
            </a:br>
            <a:r>
              <a:rPr lang="pt-BR" sz="3400" dirty="0" smtClean="0"/>
              <a:t>E eis que um leproso aproximou-se e o adorou, dizendo: — Senhor, se quiser, pode me purificar.</a:t>
            </a:r>
            <a:br>
              <a:rPr lang="pt-BR" sz="3400" dirty="0" smtClean="0"/>
            </a:br>
            <a:r>
              <a:rPr lang="pt-BR" sz="3400" dirty="0" smtClean="0"/>
              <a:t>E Jesus, estendendo a mão, tocou nele, dizendo: — Quero, sim. Fique limpo! E, no mesmo instante, ele ficou limpo da sua lepra.</a:t>
            </a:r>
            <a:br>
              <a:rPr lang="pt-BR" sz="3400" dirty="0" smtClean="0"/>
            </a:br>
            <a:r>
              <a:rPr lang="pt-BR" sz="3400" dirty="0" smtClean="0"/>
              <a:t>Então Jesus lhe disse: — Olhe, não conte isso a ninguém, mas vá, apresente-se ao sacerdote e faça a oferta que Moisés ordenou,para servir de testemunho ao povo</a:t>
            </a:r>
            <a:r>
              <a:rPr lang="pt-BR" sz="3400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64399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</a:t>
            </a:r>
            <a:r>
              <a:rPr lang="pt-BR" sz="3400" dirty="0" smtClean="0"/>
              <a:t>         </a:t>
            </a:r>
            <a:r>
              <a:rPr lang="pt-BR" sz="3400" dirty="0" smtClean="0">
                <a:cs typeface="Times New Roman" pitchFamily="18" charset="0"/>
              </a:rPr>
              <a:t>Mateus </a:t>
            </a:r>
            <a:r>
              <a:rPr lang="pt-BR" sz="3400" dirty="0" smtClean="0">
                <a:cs typeface="Times New Roman" pitchFamily="18" charset="0"/>
              </a:rPr>
              <a:t>8.5-13</a:t>
            </a:r>
            <a:endParaRPr lang="pt-BR" sz="3400" dirty="0" smtClean="0">
              <a:cs typeface="Times New Roman" pitchFamily="18" charset="0"/>
            </a:endParaRPr>
          </a:p>
          <a:p>
            <a:r>
              <a:rPr lang="pt-BR" sz="3600" dirty="0" smtClean="0"/>
              <a:t>Tendo Jesus entrado em </a:t>
            </a:r>
            <a:r>
              <a:rPr lang="pt-BR" sz="3600" dirty="0" err="1" smtClean="0"/>
              <a:t>Cafarnaum</a:t>
            </a:r>
            <a:r>
              <a:rPr lang="pt-BR" sz="3600" dirty="0" smtClean="0"/>
              <a:t>, um centurião se aproximou dele, implorando:</a:t>
            </a:r>
            <a:br>
              <a:rPr lang="pt-BR" sz="3600" dirty="0" smtClean="0"/>
            </a:br>
            <a:r>
              <a:rPr lang="pt-BR" sz="3600" dirty="0" smtClean="0"/>
              <a:t>— Senhor, o meu servo está na minha casa, de cama, paralítico, sofrendo horrivelmente.</a:t>
            </a:r>
            <a:br>
              <a:rPr lang="pt-BR" sz="3600" dirty="0" smtClean="0"/>
            </a:br>
            <a:r>
              <a:rPr lang="pt-BR" sz="3600" dirty="0" smtClean="0"/>
              <a:t>Jesus lhe disse: — Eu vou lá curá-lo.</a:t>
            </a:r>
            <a:br>
              <a:rPr lang="pt-BR" sz="3600" dirty="0" smtClean="0"/>
            </a:br>
            <a:r>
              <a:rPr lang="pt-BR" sz="3600" dirty="0" smtClean="0"/>
              <a:t>Mas o centurião respondeu: — Senhor, não sou digno de recebê-lo em minha casa. Mas apenas mande com uma palavra, e o meu servo será curado.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Porque </a:t>
            </a:r>
            <a:r>
              <a:rPr lang="pt-BR" sz="3600" dirty="0" smtClean="0"/>
              <a:t>também eu sou homem sujeito à autoridade, tenho soldados às minhas ordens e digo a este: "Vá", e ele vai; e a outro: "Venha", e ele vem; e ao meu servo: "Faça isto", e ele o faz.</a:t>
            </a:r>
            <a:br>
              <a:rPr lang="pt-BR" sz="3600" dirty="0" smtClean="0"/>
            </a:br>
            <a:r>
              <a:rPr lang="pt-BR" sz="3600" dirty="0" smtClean="0"/>
              <a:t>Ao ouvir isso, Jesus ficou admirado e disse aos que o acompanhavam: — Em verdade lhes digo que nem mesmo em Israel encontrei fé como esta.</a:t>
            </a:r>
            <a:br>
              <a:rPr lang="pt-BR" sz="3600" dirty="0" smtClean="0"/>
            </a:br>
            <a:r>
              <a:rPr lang="pt-BR" sz="3600" dirty="0" smtClean="0"/>
              <a:t>Digo a vocês que muitos virão do Oriente e do Ocidente e tomarão lugar à mesa com Abraão, </a:t>
            </a:r>
            <a:r>
              <a:rPr lang="pt-BR" sz="3600" dirty="0" err="1" smtClean="0"/>
              <a:t>Isaque</a:t>
            </a:r>
            <a:r>
              <a:rPr lang="pt-BR" sz="3600" dirty="0" smtClean="0"/>
              <a:t> e Jacó no Reino dos Céus.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85828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Mas os filhos do Reino serão lançados para fora, nas trevas;ali haverá choro e ranger de dentes.</a:t>
            </a:r>
            <a:br>
              <a:rPr lang="pt-BR" sz="3600" dirty="0" smtClean="0"/>
            </a:br>
            <a:r>
              <a:rPr lang="pt-BR" sz="3600" dirty="0" smtClean="0"/>
              <a:t>Então Jesus disse ao centurião: — Vá! E seja feito conforme você crê. E, naquela mesma hora, o servo do centurião foi curado.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"/>
            <a:ext cx="88582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</a:t>
            </a:r>
            <a:r>
              <a:rPr lang="pt-BR" sz="3400" dirty="0" smtClean="0"/>
              <a:t>         </a:t>
            </a:r>
            <a:r>
              <a:rPr lang="pt-BR" sz="3400" dirty="0" smtClean="0">
                <a:cs typeface="Times New Roman" pitchFamily="18" charset="0"/>
              </a:rPr>
              <a:t>Mateus </a:t>
            </a:r>
            <a:r>
              <a:rPr lang="pt-BR" sz="3400" dirty="0" smtClean="0">
                <a:cs typeface="Times New Roman" pitchFamily="18" charset="0"/>
              </a:rPr>
              <a:t>8.14-17</a:t>
            </a:r>
            <a:endParaRPr lang="pt-BR" sz="3400" dirty="0" smtClean="0">
              <a:cs typeface="Times New Roman" pitchFamily="18" charset="0"/>
            </a:endParaRPr>
          </a:p>
          <a:p>
            <a:r>
              <a:rPr lang="pt-BR" sz="3600" dirty="0" smtClean="0"/>
              <a:t>Tendo Jesus chegado à casa de Pedro, viu a sogra deste acamada, com febre.</a:t>
            </a:r>
            <a:br>
              <a:rPr lang="pt-BR" sz="3600" dirty="0" smtClean="0"/>
            </a:br>
            <a:r>
              <a:rPr lang="pt-BR" sz="3600" dirty="0" smtClean="0"/>
              <a:t>Mas Jesus tomou-a pela mão, e a febre a deixou. Ela se levantou e passou a servi-lo.</a:t>
            </a:r>
            <a:br>
              <a:rPr lang="pt-BR" sz="3600" dirty="0" smtClean="0"/>
            </a:br>
            <a:r>
              <a:rPr lang="pt-BR" sz="3600" dirty="0" smtClean="0"/>
              <a:t>Ao cair da tarde, trouxeram a Jesus muitos </a:t>
            </a:r>
            <a:r>
              <a:rPr lang="pt-BR" sz="3600" dirty="0" err="1" smtClean="0"/>
              <a:t>endemoniados</a:t>
            </a:r>
            <a:r>
              <a:rPr lang="pt-BR" sz="3600" dirty="0" smtClean="0"/>
              <a:t>. E apenas com a palavra expulsou os espíritos e curou todos os que estavam doentes,</a:t>
            </a:r>
            <a:br>
              <a:rPr lang="pt-BR" sz="3600" dirty="0" smtClean="0"/>
            </a:br>
            <a:r>
              <a:rPr lang="pt-BR" sz="3600" dirty="0" smtClean="0"/>
              <a:t>para se cumprir o que foi dito por meio do profeta Isaías: "Ele mesmo tomou as nossas enfermidades e carregou as nossas doenças."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"/>
            <a:ext cx="892971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300" dirty="0" smtClean="0"/>
              <a:t>                   </a:t>
            </a:r>
            <a:r>
              <a:rPr lang="pt-BR" sz="3300" dirty="0" smtClean="0"/>
              <a:t>         </a:t>
            </a:r>
            <a:r>
              <a:rPr lang="pt-BR" sz="3300" dirty="0" smtClean="0">
                <a:cs typeface="Times New Roman" pitchFamily="18" charset="0"/>
              </a:rPr>
              <a:t>Mateus </a:t>
            </a:r>
            <a:r>
              <a:rPr lang="pt-BR" sz="3300" dirty="0" smtClean="0">
                <a:cs typeface="Times New Roman" pitchFamily="18" charset="0"/>
              </a:rPr>
              <a:t>8.18-22</a:t>
            </a:r>
            <a:endParaRPr lang="pt-BR" sz="3300" dirty="0" smtClean="0">
              <a:cs typeface="Times New Roman" pitchFamily="18" charset="0"/>
            </a:endParaRPr>
          </a:p>
          <a:p>
            <a:r>
              <a:rPr lang="pt-BR" sz="3300" dirty="0" smtClean="0"/>
              <a:t>Vendo Jesus muita gente ao seu redor, ordenou que passassem para a outra margem.</a:t>
            </a:r>
            <a:br>
              <a:rPr lang="pt-BR" sz="3300" dirty="0" smtClean="0"/>
            </a:br>
            <a:r>
              <a:rPr lang="pt-BR" sz="3300" dirty="0" smtClean="0"/>
              <a:t>Então, aproximando-se dele um escriba, disse a Jesus: — Mestre, vou segui-lo para onde quer que o senhor for.</a:t>
            </a:r>
            <a:br>
              <a:rPr lang="pt-BR" sz="3300" dirty="0" smtClean="0"/>
            </a:br>
            <a:r>
              <a:rPr lang="pt-BR" sz="3300" dirty="0" smtClean="0"/>
              <a:t>Mas Jesus lhe respondeu: — As raposas têm as suas tocas e as aves do céu têm os seus ninhos, mas o Filho do Homem não tem onde reclinar a cabeça.</a:t>
            </a:r>
            <a:br>
              <a:rPr lang="pt-BR" sz="3300" dirty="0" smtClean="0"/>
            </a:br>
            <a:r>
              <a:rPr lang="pt-BR" sz="3300" dirty="0" smtClean="0"/>
              <a:t>E outro dos discípulos lhe disse: — Senhor, deixe-me ir primeiro sepultar o meu pai.</a:t>
            </a:r>
            <a:br>
              <a:rPr lang="pt-BR" sz="3300" dirty="0" smtClean="0"/>
            </a:br>
            <a:r>
              <a:rPr lang="pt-BR" sz="3300" dirty="0" smtClean="0"/>
              <a:t>Mas Jesus respondeu: — Siga-me e deixe que os mortos sepultem os seus mortos</a:t>
            </a:r>
            <a:r>
              <a:rPr lang="pt-BR" sz="3300" dirty="0" smtClean="0"/>
              <a:t>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"/>
            <a:ext cx="8929718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300" dirty="0" smtClean="0"/>
              <a:t>                   </a:t>
            </a:r>
            <a:r>
              <a:rPr lang="pt-BR" sz="3300" dirty="0" smtClean="0"/>
              <a:t>         </a:t>
            </a:r>
            <a:r>
              <a:rPr lang="pt-BR" sz="3300" dirty="0" smtClean="0">
                <a:cs typeface="Times New Roman" pitchFamily="18" charset="0"/>
              </a:rPr>
              <a:t>Mateus </a:t>
            </a:r>
            <a:r>
              <a:rPr lang="pt-BR" sz="3300" dirty="0" smtClean="0">
                <a:cs typeface="Times New Roman" pitchFamily="18" charset="0"/>
              </a:rPr>
              <a:t>8.23-27</a:t>
            </a:r>
            <a:endParaRPr lang="pt-BR" sz="3300" dirty="0" smtClean="0">
              <a:cs typeface="Times New Roman" pitchFamily="18" charset="0"/>
            </a:endParaRPr>
          </a:p>
          <a:p>
            <a:r>
              <a:rPr lang="pt-BR" sz="3600" dirty="0" smtClean="0"/>
              <a:t>Jesus entrou no barco e os seus discípulos o seguiram.</a:t>
            </a:r>
            <a:br>
              <a:rPr lang="pt-BR" sz="3600" dirty="0" smtClean="0"/>
            </a:br>
            <a:r>
              <a:rPr lang="pt-BR" sz="3600" dirty="0" smtClean="0"/>
              <a:t>E eis que levantou-se no mar uma grande tempestade, de modo que as ondas cobriam o barco. Jesus, porém, estava dormindo.</a:t>
            </a:r>
            <a:br>
              <a:rPr lang="pt-BR" sz="3600" dirty="0" smtClean="0"/>
            </a:br>
            <a:r>
              <a:rPr lang="pt-BR" sz="3600" dirty="0" smtClean="0"/>
              <a:t>Mas os discípulos foram acordá-lo, dizendo: — Senhor, salve-nos! Estamos perecendo!</a:t>
            </a:r>
            <a:br>
              <a:rPr lang="pt-BR" sz="3600" dirty="0" smtClean="0"/>
            </a:br>
            <a:r>
              <a:rPr lang="pt-BR" sz="3600" dirty="0" smtClean="0"/>
              <a:t>Então Jesus perguntou: — Por que vocês são tão medrosos, homens de pequena fé? E, levantando-se, repreendeu os ventos e o mar; e tudo ficou bem calmo.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 aqueles homens ficaram admirados, dizendo: — Quem é este que até os ventos e o mar lhe obedecem? 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38172</TotalTime>
  <Words>305</Words>
  <Application>Microsoft Office PowerPoint</Application>
  <PresentationFormat>Apresentação na tela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2673</cp:revision>
  <dcterms:created xsi:type="dcterms:W3CDTF">2012-01-16T14:03:42Z</dcterms:created>
  <dcterms:modified xsi:type="dcterms:W3CDTF">2022-12-21T18:23:46Z</dcterms:modified>
</cp:coreProperties>
</file>