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04" r:id="rId1"/>
  </p:sldMasterIdLst>
  <p:notesMasterIdLst>
    <p:notesMasterId r:id="rId31"/>
  </p:notesMasterIdLst>
  <p:sldIdLst>
    <p:sldId id="1100" r:id="rId2"/>
    <p:sldId id="1098" r:id="rId3"/>
    <p:sldId id="1147" r:id="rId4"/>
    <p:sldId id="1130" r:id="rId5"/>
    <p:sldId id="1132" r:id="rId6"/>
    <p:sldId id="1133" r:id="rId7"/>
    <p:sldId id="1134" r:id="rId8"/>
    <p:sldId id="1135" r:id="rId9"/>
    <p:sldId id="1136" r:id="rId10"/>
    <p:sldId id="1137" r:id="rId11"/>
    <p:sldId id="1138" r:id="rId12"/>
    <p:sldId id="1139" r:id="rId13"/>
    <p:sldId id="1155" r:id="rId14"/>
    <p:sldId id="1140" r:id="rId15"/>
    <p:sldId id="1141" r:id="rId16"/>
    <p:sldId id="1143" r:id="rId17"/>
    <p:sldId id="1142" r:id="rId18"/>
    <p:sldId id="1144" r:id="rId19"/>
    <p:sldId id="1145" r:id="rId20"/>
    <p:sldId id="1146" r:id="rId21"/>
    <p:sldId id="1154" r:id="rId22"/>
    <p:sldId id="1148" r:id="rId23"/>
    <p:sldId id="1156" r:id="rId24"/>
    <p:sldId id="1149" r:id="rId25"/>
    <p:sldId id="1150" r:id="rId26"/>
    <p:sldId id="1151" r:id="rId27"/>
    <p:sldId id="1152" r:id="rId28"/>
    <p:sldId id="1159" r:id="rId29"/>
    <p:sldId id="965" r:id="rId30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76E31"/>
    <a:srgbClr val="000000"/>
    <a:srgbClr val="008000"/>
    <a:srgbClr val="FFCC00"/>
    <a:srgbClr val="A10B4B"/>
    <a:srgbClr val="C0E399"/>
    <a:srgbClr val="F68B16"/>
    <a:srgbClr val="FF0000"/>
    <a:srgbClr val="72020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17" autoAdjust="0"/>
    <p:restoredTop sz="80645" autoAdjust="0"/>
  </p:normalViewPr>
  <p:slideViewPr>
    <p:cSldViewPr>
      <p:cViewPr>
        <p:scale>
          <a:sx n="50" d="100"/>
          <a:sy n="50" d="100"/>
        </p:scale>
        <p:origin x="-2390" y="-49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15/11/2022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28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5" r:id="rId1"/>
    <p:sldLayoutId id="2147484406" r:id="rId2"/>
    <p:sldLayoutId id="2147484407" r:id="rId3"/>
    <p:sldLayoutId id="2147484408" r:id="rId4"/>
    <p:sldLayoutId id="2147484409" r:id="rId5"/>
    <p:sldLayoutId id="2147484410" r:id="rId6"/>
    <p:sldLayoutId id="2147484411" r:id="rId7"/>
    <p:sldLayoutId id="2147484412" r:id="rId8"/>
    <p:sldLayoutId id="2147484413" r:id="rId9"/>
    <p:sldLayoutId id="2147484414" r:id="rId10"/>
    <p:sldLayoutId id="21474844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357166"/>
            <a:ext cx="2286016" cy="2500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1ª </a:t>
            </a:r>
          </a:p>
          <a:p>
            <a:pPr algn="ctr"/>
            <a:r>
              <a:rPr lang="pt-BR" dirty="0" smtClean="0"/>
              <a:t>parte</a:t>
            </a:r>
          </a:p>
          <a:p>
            <a:pPr algn="ctr"/>
            <a:r>
              <a:rPr lang="pt-BR" dirty="0" smtClean="0"/>
              <a:t>1-11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3428992" y="357166"/>
            <a:ext cx="5214974" cy="2500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 smtClean="0"/>
              <a:t>A tentação</a:t>
            </a:r>
          </a:p>
          <a:p>
            <a:pPr algn="ctr"/>
            <a:r>
              <a:rPr lang="pt-BR" sz="4400" dirty="0" smtClean="0"/>
              <a:t>de Jesus</a:t>
            </a:r>
            <a:endParaRPr lang="pt-BR" sz="4400" dirty="0"/>
          </a:p>
        </p:txBody>
      </p:sp>
      <p:sp>
        <p:nvSpPr>
          <p:cNvPr id="6" name="Retângulo 5"/>
          <p:cNvSpPr/>
          <p:nvPr/>
        </p:nvSpPr>
        <p:spPr>
          <a:xfrm>
            <a:off x="428596" y="3643314"/>
            <a:ext cx="2286016" cy="2500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2ª </a:t>
            </a:r>
          </a:p>
          <a:p>
            <a:pPr algn="ctr"/>
            <a:r>
              <a:rPr lang="pt-BR" dirty="0" smtClean="0"/>
              <a:t>parte</a:t>
            </a:r>
          </a:p>
          <a:p>
            <a:pPr algn="ctr"/>
            <a:r>
              <a:rPr lang="pt-BR" dirty="0" smtClean="0"/>
              <a:t>12-25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3428992" y="3643314"/>
            <a:ext cx="5214974" cy="2500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 smtClean="0"/>
              <a:t>Jesus na </a:t>
            </a:r>
            <a:r>
              <a:rPr lang="pt-BR" sz="4400" dirty="0" err="1" smtClean="0"/>
              <a:t>Galileia</a:t>
            </a:r>
            <a:r>
              <a:rPr lang="pt-BR" sz="4400" dirty="0" smtClean="0"/>
              <a:t>;</a:t>
            </a:r>
          </a:p>
          <a:p>
            <a:pPr algn="ctr"/>
            <a:r>
              <a:rPr lang="pt-BR" sz="4400" dirty="0" smtClean="0"/>
              <a:t>Os primeiros discípulos</a:t>
            </a: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71538" y="857232"/>
            <a:ext cx="7215238" cy="7078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</a:t>
            </a:r>
            <a:r>
              <a:rPr lang="pt-BR" sz="4800" dirty="0" smtClean="0">
                <a:cs typeface="Times New Roman" pitchFamily="18" charset="0"/>
              </a:rPr>
              <a:t>Deuteronômio 6.16</a:t>
            </a:r>
          </a:p>
          <a:p>
            <a:r>
              <a:rPr lang="pt-BR" sz="4800" dirty="0" smtClean="0"/>
              <a:t>— Não ponham à prova o Senhor , seu Deus, como o fizeram em </a:t>
            </a:r>
            <a:r>
              <a:rPr lang="pt-BR" sz="4800" dirty="0" err="1" smtClean="0"/>
              <a:t>Massá</a:t>
            </a:r>
            <a:r>
              <a:rPr lang="pt-BR" sz="4800" dirty="0" smtClean="0"/>
              <a:t>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71538" y="785794"/>
            <a:ext cx="6929486" cy="10864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300" dirty="0" smtClean="0"/>
              <a:t>                  </a:t>
            </a:r>
            <a:r>
              <a:rPr lang="pt-BR" sz="4300" dirty="0" smtClean="0">
                <a:cs typeface="Times New Roman" pitchFamily="18" charset="0"/>
              </a:rPr>
              <a:t>Mateus 4.8,9</a:t>
            </a:r>
          </a:p>
          <a:p>
            <a:r>
              <a:rPr lang="pt-BR" sz="4400" dirty="0" smtClean="0"/>
              <a:t>O diabo ainda levou Jesus a um monte muito alto, mostrou-lhe todos os reinos do mundo e a glória deles</a:t>
            </a:r>
            <a:br>
              <a:rPr lang="pt-BR" sz="4400" dirty="0" smtClean="0"/>
            </a:br>
            <a:r>
              <a:rPr lang="pt-BR" sz="4400" dirty="0" smtClean="0"/>
              <a:t>e disse: — Tudo isso lhe darei se, prostrado, você me adorar.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300" dirty="0" smtClean="0"/>
              <a:t/>
            </a:r>
            <a:br>
              <a:rPr lang="pt-BR" sz="43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71538" y="785794"/>
            <a:ext cx="6929486" cy="81714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300" dirty="0" smtClean="0"/>
              <a:t>                  </a:t>
            </a:r>
            <a:r>
              <a:rPr lang="pt-BR" sz="4300" dirty="0" smtClean="0">
                <a:cs typeface="Times New Roman" pitchFamily="18" charset="0"/>
              </a:rPr>
              <a:t>1 João 5.19</a:t>
            </a:r>
          </a:p>
          <a:p>
            <a:r>
              <a:rPr lang="pt-BR" sz="4400" dirty="0" smtClean="0"/>
              <a:t>Sabemos que somos de Deus e que o mundo inteiro jaz no Maligno.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300" dirty="0" smtClean="0"/>
              <a:t/>
            </a:r>
            <a:br>
              <a:rPr lang="pt-BR" sz="43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71538" y="785794"/>
            <a:ext cx="6929486" cy="102027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300" dirty="0" smtClean="0">
                <a:cs typeface="Times New Roman" pitchFamily="18" charset="0"/>
              </a:rPr>
              <a:t>                João 15.5</a:t>
            </a:r>
          </a:p>
          <a:p>
            <a:r>
              <a:rPr lang="pt-BR" sz="4400" dirty="0" smtClean="0"/>
              <a:t>— Eu sou a videira, vocês são os ramos. Quem permanece em mim, e eu, nele, esse dá muito fruto; porque sem mim vocês não podem fazer nada.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300" dirty="0" smtClean="0"/>
              <a:t/>
            </a:r>
            <a:br>
              <a:rPr lang="pt-BR" sz="43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71538" y="785794"/>
            <a:ext cx="6929486" cy="10864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300" dirty="0" smtClean="0"/>
              <a:t>                  </a:t>
            </a:r>
            <a:r>
              <a:rPr lang="pt-BR" sz="4300" dirty="0" smtClean="0">
                <a:cs typeface="Times New Roman" pitchFamily="18" charset="0"/>
              </a:rPr>
              <a:t>Mateus 4.10</a:t>
            </a:r>
          </a:p>
          <a:p>
            <a:r>
              <a:rPr lang="pt-BR" sz="4400" dirty="0" smtClean="0"/>
              <a:t>Então Jesus lhe ordenou: </a:t>
            </a:r>
          </a:p>
          <a:p>
            <a:r>
              <a:rPr lang="pt-BR" sz="4400" dirty="0" smtClean="0"/>
              <a:t>— Vá embora, Satanás, porque está escrito: "Adore o Senhor, seu Deus, e preste culto somente a ele."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300" dirty="0" smtClean="0"/>
              <a:t/>
            </a:r>
            <a:br>
              <a:rPr lang="pt-BR" sz="43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71538" y="857232"/>
            <a:ext cx="7215238" cy="7817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</a:t>
            </a:r>
            <a:r>
              <a:rPr lang="pt-BR" sz="4800" dirty="0" smtClean="0">
                <a:cs typeface="Times New Roman" pitchFamily="18" charset="0"/>
              </a:rPr>
              <a:t>Deuteronômio 6.13</a:t>
            </a:r>
          </a:p>
          <a:p>
            <a:r>
              <a:rPr lang="pt-BR" sz="4800" dirty="0" smtClean="0"/>
              <a:t>Temam o Senhor , seu Deus, sirvam a ele e jurem somente pelo nome dele.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71538" y="785794"/>
            <a:ext cx="6929486" cy="10864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300" dirty="0" smtClean="0"/>
              <a:t>                  </a:t>
            </a:r>
            <a:r>
              <a:rPr lang="pt-BR" sz="4300" dirty="0" smtClean="0">
                <a:cs typeface="Times New Roman" pitchFamily="18" charset="0"/>
              </a:rPr>
              <a:t>Mateus 4.11</a:t>
            </a:r>
          </a:p>
          <a:p>
            <a:r>
              <a:rPr lang="pt-BR" sz="4400" dirty="0" smtClean="0"/>
              <a:t>Com isto, o diabo deixou Jesus, e eis que vieram anjos e o serviram.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300" dirty="0" smtClean="0"/>
              <a:t/>
            </a:r>
            <a:br>
              <a:rPr lang="pt-BR" sz="43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357166"/>
            <a:ext cx="2286016" cy="2500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1ª </a:t>
            </a:r>
          </a:p>
          <a:p>
            <a:pPr algn="ctr"/>
            <a:r>
              <a:rPr lang="pt-BR" dirty="0" smtClean="0"/>
              <a:t>parte</a:t>
            </a:r>
          </a:p>
          <a:p>
            <a:pPr algn="ctr"/>
            <a:r>
              <a:rPr lang="pt-BR" dirty="0" smtClean="0"/>
              <a:t>1-11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3428992" y="357166"/>
            <a:ext cx="5214974" cy="2500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 smtClean="0"/>
              <a:t>A tentação</a:t>
            </a:r>
          </a:p>
          <a:p>
            <a:pPr algn="ctr"/>
            <a:r>
              <a:rPr lang="pt-BR" sz="4400" dirty="0" smtClean="0"/>
              <a:t>de Jesus</a:t>
            </a:r>
            <a:endParaRPr lang="pt-BR" sz="4400" dirty="0"/>
          </a:p>
        </p:txBody>
      </p:sp>
      <p:sp>
        <p:nvSpPr>
          <p:cNvPr id="6" name="Retângulo 5"/>
          <p:cNvSpPr/>
          <p:nvPr/>
        </p:nvSpPr>
        <p:spPr>
          <a:xfrm>
            <a:off x="428596" y="3643314"/>
            <a:ext cx="2286016" cy="2500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2ª </a:t>
            </a:r>
          </a:p>
          <a:p>
            <a:pPr algn="ctr"/>
            <a:r>
              <a:rPr lang="pt-BR" dirty="0" smtClean="0"/>
              <a:t>parte</a:t>
            </a:r>
          </a:p>
          <a:p>
            <a:pPr algn="ctr"/>
            <a:r>
              <a:rPr lang="pt-BR" dirty="0" smtClean="0"/>
              <a:t>12-25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3428992" y="3643314"/>
            <a:ext cx="5214974" cy="2500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 smtClean="0"/>
              <a:t>Jesus na </a:t>
            </a:r>
            <a:r>
              <a:rPr lang="pt-BR" sz="4400" dirty="0" err="1" smtClean="0"/>
              <a:t>Galileia</a:t>
            </a:r>
            <a:r>
              <a:rPr lang="pt-BR" sz="4400" dirty="0" smtClean="0"/>
              <a:t>;</a:t>
            </a:r>
          </a:p>
          <a:p>
            <a:pPr algn="ctr"/>
            <a:r>
              <a:rPr lang="pt-BR" sz="4400" dirty="0" smtClean="0"/>
              <a:t>Os primeiros discípulos</a:t>
            </a: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0"/>
            <a:ext cx="8429684" cy="128958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300" dirty="0" smtClean="0"/>
              <a:t>                  </a:t>
            </a:r>
            <a:r>
              <a:rPr lang="pt-BR" sz="4300" dirty="0" smtClean="0">
                <a:cs typeface="Times New Roman" pitchFamily="18" charset="0"/>
              </a:rPr>
              <a:t>Mateus 4.12-16</a:t>
            </a:r>
          </a:p>
          <a:p>
            <a:r>
              <a:rPr lang="pt-BR" sz="4400" dirty="0" smtClean="0"/>
              <a:t>Ao ouvir que João tinha sido preso, Jesus voltou para a </a:t>
            </a:r>
            <a:r>
              <a:rPr lang="pt-BR" sz="4400" dirty="0" err="1" smtClean="0"/>
              <a:t>Galileia</a:t>
            </a:r>
            <a:r>
              <a:rPr lang="pt-BR" sz="4400" dirty="0" smtClean="0"/>
              <a:t>.</a:t>
            </a:r>
            <a:br>
              <a:rPr lang="pt-BR" sz="4400" dirty="0" smtClean="0"/>
            </a:br>
            <a:r>
              <a:rPr lang="pt-BR" sz="4400" dirty="0" smtClean="0"/>
              <a:t>E, deixando Nazaré, foi morar em </a:t>
            </a:r>
            <a:r>
              <a:rPr lang="pt-BR" sz="4400" dirty="0" err="1" smtClean="0"/>
              <a:t>Cafarnaum</a:t>
            </a:r>
            <a:r>
              <a:rPr lang="pt-BR" sz="4400" dirty="0" smtClean="0"/>
              <a:t>, situada à beira-mar, na região de </a:t>
            </a:r>
            <a:r>
              <a:rPr lang="pt-BR" sz="4400" dirty="0" err="1" smtClean="0"/>
              <a:t>Zebulom</a:t>
            </a:r>
            <a:r>
              <a:rPr lang="pt-BR" sz="4400" dirty="0" smtClean="0"/>
              <a:t> e </a:t>
            </a:r>
            <a:r>
              <a:rPr lang="pt-BR" sz="4400" dirty="0" err="1" smtClean="0"/>
              <a:t>Naftali</a:t>
            </a:r>
            <a:r>
              <a:rPr lang="pt-BR" sz="4400" dirty="0" smtClean="0"/>
              <a:t>.</a:t>
            </a:r>
            <a:br>
              <a:rPr lang="pt-BR" sz="4400" dirty="0" smtClean="0"/>
            </a:br>
            <a:r>
              <a:rPr lang="pt-BR" sz="4400" dirty="0" smtClean="0"/>
              <a:t>Isso aconteceu para se cumprir o que tinha sido dito por meio do profeta Isaías: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300" dirty="0" smtClean="0"/>
              <a:t/>
            </a:r>
            <a:br>
              <a:rPr lang="pt-BR" sz="43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0"/>
            <a:ext cx="8429684" cy="13572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300" dirty="0" smtClean="0"/>
              <a:t>                  </a:t>
            </a:r>
            <a:endParaRPr lang="pt-BR" sz="4300" dirty="0" smtClean="0">
              <a:cs typeface="Times New Roman" pitchFamily="18" charset="0"/>
            </a:endParaRPr>
          </a:p>
          <a:p>
            <a:r>
              <a:rPr lang="pt-BR" sz="4400" dirty="0" smtClean="0"/>
              <a:t>"Terra de </a:t>
            </a:r>
            <a:r>
              <a:rPr lang="pt-BR" sz="4400" dirty="0" err="1" smtClean="0"/>
              <a:t>Zebulom</a:t>
            </a:r>
            <a:r>
              <a:rPr lang="pt-BR" sz="4400" dirty="0" smtClean="0"/>
              <a:t>, terra de </a:t>
            </a:r>
            <a:r>
              <a:rPr lang="pt-BR" sz="4400" dirty="0" err="1" smtClean="0"/>
              <a:t>Naftali</a:t>
            </a:r>
            <a:r>
              <a:rPr lang="pt-BR" sz="4400" dirty="0" smtClean="0"/>
              <a:t>, caminho do mar, além do Jordão, </a:t>
            </a:r>
            <a:r>
              <a:rPr lang="pt-BR" sz="4400" dirty="0" err="1" smtClean="0"/>
              <a:t>Galileia</a:t>
            </a:r>
            <a:r>
              <a:rPr lang="pt-BR" sz="4400" dirty="0" smtClean="0"/>
              <a:t> dos gentios!</a:t>
            </a:r>
            <a:br>
              <a:rPr lang="pt-BR" sz="4400" dirty="0" smtClean="0"/>
            </a:br>
            <a:r>
              <a:rPr lang="pt-BR" sz="4400" dirty="0" smtClean="0"/>
              <a:t>O povo que vivia em trevas viu grande luz, e aos que viviam na região e sombra da morte resplandeceu-lhes a luz."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300" dirty="0" smtClean="0"/>
              <a:t/>
            </a:r>
            <a:br>
              <a:rPr lang="pt-BR" sz="43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28662" y="642918"/>
            <a:ext cx="7286676" cy="769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</a:t>
            </a:r>
            <a:r>
              <a:rPr lang="pt-BR" sz="4800" dirty="0" smtClean="0">
                <a:cs typeface="Times New Roman" pitchFamily="18" charset="0"/>
              </a:rPr>
              <a:t>Mateus 4.1,2</a:t>
            </a:r>
          </a:p>
          <a:p>
            <a:r>
              <a:rPr lang="pt-BR" sz="4800" dirty="0" smtClean="0"/>
              <a:t>A seguir, Jesus foi levado pelo Espírito ao deserto, para ser tentado pelo diabo.</a:t>
            </a:r>
            <a:br>
              <a:rPr lang="pt-BR" sz="4800" dirty="0" smtClean="0"/>
            </a:br>
            <a:r>
              <a:rPr lang="pt-BR" sz="4800" dirty="0" smtClean="0"/>
              <a:t>E, depois de jejuar quarenta dias e quarenta noites, teve fome.</a:t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0"/>
            <a:ext cx="8643998" cy="135883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            </a:t>
            </a:r>
            <a:r>
              <a:rPr lang="pt-BR" dirty="0" smtClean="0">
                <a:cs typeface="Times New Roman" pitchFamily="18" charset="0"/>
              </a:rPr>
              <a:t>Isaías 9.1,2</a:t>
            </a:r>
          </a:p>
          <a:p>
            <a:r>
              <a:rPr lang="pt-BR" dirty="0" smtClean="0"/>
              <a:t>Mas para a terra que estava aflita não continuará a escuridão. Deus, nos primeiros tempos, tornou desprezível a terra de </a:t>
            </a:r>
            <a:r>
              <a:rPr lang="pt-BR" dirty="0" err="1" smtClean="0"/>
              <a:t>Zebulom</a:t>
            </a:r>
            <a:r>
              <a:rPr lang="pt-BR" dirty="0" smtClean="0"/>
              <a:t> e a terra de </a:t>
            </a:r>
            <a:r>
              <a:rPr lang="pt-BR" dirty="0" err="1" smtClean="0"/>
              <a:t>Naftali</a:t>
            </a:r>
            <a:r>
              <a:rPr lang="pt-BR" dirty="0" smtClean="0"/>
              <a:t>, mas, nos últimos tempos, tornará glorioso o caminho do mar, além do Jordão, </a:t>
            </a:r>
            <a:r>
              <a:rPr lang="pt-BR" dirty="0" err="1" smtClean="0"/>
              <a:t>Galileia</a:t>
            </a:r>
            <a:r>
              <a:rPr lang="pt-BR" dirty="0" smtClean="0"/>
              <a:t> dos gentios.</a:t>
            </a:r>
            <a:br>
              <a:rPr lang="pt-BR" dirty="0" smtClean="0"/>
            </a:br>
            <a:r>
              <a:rPr lang="pt-BR" dirty="0" smtClean="0"/>
              <a:t>O povo que andava em trevas viu grande luz, e aos que viviam na região da sombra da morte resplandeceu-lhes a luz.</a:t>
            </a: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300" dirty="0" smtClean="0"/>
              <a:t/>
            </a:r>
            <a:br>
              <a:rPr lang="pt-BR" sz="43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Antonio 2018\Documents\TV\You Tube\canaã 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tângulo 2"/>
          <p:cNvSpPr/>
          <p:nvPr/>
        </p:nvSpPr>
        <p:spPr>
          <a:xfrm>
            <a:off x="0" y="2000240"/>
            <a:ext cx="1428728" cy="92869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500034" y="1714488"/>
            <a:ext cx="18004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600" b="1" dirty="0" smtClean="0">
                <a:latin typeface="Arial" pitchFamily="34" charset="0"/>
                <a:cs typeface="Arial" pitchFamily="34" charset="0"/>
              </a:rPr>
              <a:t>Mar </a:t>
            </a:r>
          </a:p>
          <a:p>
            <a:pPr algn="ctr"/>
            <a:r>
              <a:rPr lang="pt-BR" sz="3600" b="1" dirty="0" smtClean="0">
                <a:latin typeface="Arial" pitchFamily="34" charset="0"/>
                <a:cs typeface="Arial" pitchFamily="34" charset="0"/>
              </a:rPr>
              <a:t>Grande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lipse 4"/>
          <p:cNvSpPr/>
          <p:nvPr/>
        </p:nvSpPr>
        <p:spPr>
          <a:xfrm>
            <a:off x="5000628" y="4429132"/>
            <a:ext cx="142876" cy="14287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5643570" y="4143380"/>
            <a:ext cx="16610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err="1" smtClean="0">
                <a:latin typeface="Arial" pitchFamily="34" charset="0"/>
                <a:cs typeface="Arial" pitchFamily="34" charset="0"/>
              </a:rPr>
              <a:t>Qumram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Conector de seta reta 8"/>
          <p:cNvCxnSpPr>
            <a:stCxn id="7" idx="1"/>
          </p:cNvCxnSpPr>
          <p:nvPr/>
        </p:nvCxnSpPr>
        <p:spPr>
          <a:xfrm rot="10800000" flipV="1">
            <a:off x="5214942" y="4404990"/>
            <a:ext cx="428628" cy="955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Elipse 7"/>
          <p:cNvSpPr/>
          <p:nvPr/>
        </p:nvSpPr>
        <p:spPr>
          <a:xfrm>
            <a:off x="5000628" y="857232"/>
            <a:ext cx="276228" cy="2238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5723325" y="476888"/>
            <a:ext cx="2063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err="1" smtClean="0">
                <a:latin typeface="Arial" pitchFamily="34" charset="0"/>
                <a:cs typeface="Arial" pitchFamily="34" charset="0"/>
              </a:rPr>
              <a:t>Cafarnaum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Conector de seta reta 10"/>
          <p:cNvCxnSpPr/>
          <p:nvPr/>
        </p:nvCxnSpPr>
        <p:spPr>
          <a:xfrm rot="10800000" flipV="1">
            <a:off x="5286380" y="785794"/>
            <a:ext cx="428628" cy="955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71538" y="785794"/>
            <a:ext cx="6929486" cy="13572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300" dirty="0" smtClean="0"/>
              <a:t>                  </a:t>
            </a:r>
            <a:r>
              <a:rPr lang="pt-BR" sz="4300" dirty="0" smtClean="0">
                <a:cs typeface="Times New Roman" pitchFamily="18" charset="0"/>
              </a:rPr>
              <a:t>Mateus 4.17</a:t>
            </a:r>
          </a:p>
          <a:p>
            <a:r>
              <a:rPr lang="pt-BR" sz="4400" dirty="0" smtClean="0"/>
              <a:t>Daí em diante Jesus começou a pregar e a dizer: </a:t>
            </a:r>
          </a:p>
          <a:p>
            <a:r>
              <a:rPr lang="pt-BR" sz="4400" dirty="0" smtClean="0"/>
              <a:t>— Arrependam-se</a:t>
            </a:r>
            <a:r>
              <a:rPr lang="pt-BR" sz="4400" dirty="0" smtClean="0"/>
              <a:t>, porque </a:t>
            </a:r>
            <a:r>
              <a:rPr lang="pt-BR" sz="4400" dirty="0" smtClean="0"/>
              <a:t>está próximo o Reino dos Céus.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300" dirty="0" smtClean="0"/>
              <a:t/>
            </a:r>
            <a:br>
              <a:rPr lang="pt-BR" sz="43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571480"/>
            <a:ext cx="7929618" cy="128958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300" dirty="0" smtClean="0"/>
              <a:t>                  </a:t>
            </a:r>
            <a:r>
              <a:rPr lang="pt-BR" sz="4300" dirty="0" smtClean="0">
                <a:cs typeface="Times New Roman" pitchFamily="18" charset="0"/>
              </a:rPr>
              <a:t>2 Coríntios 5.20</a:t>
            </a:r>
          </a:p>
          <a:p>
            <a:r>
              <a:rPr lang="pt-BR" sz="4400" dirty="0" smtClean="0"/>
              <a:t>Portanto, somos embaixadores em nome de Cristo, como se Deus exortasse por meio de nós. Em nome de Cristo, pois, pedimos que vocês se reconciliem com Deus.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300" dirty="0" smtClean="0"/>
              <a:t/>
            </a:r>
            <a:br>
              <a:rPr lang="pt-BR" sz="43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0"/>
            <a:ext cx="8501122" cy="16281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300" dirty="0" smtClean="0"/>
              <a:t>                  </a:t>
            </a:r>
            <a:r>
              <a:rPr lang="pt-BR" sz="4300" dirty="0" smtClean="0">
                <a:cs typeface="Times New Roman" pitchFamily="18" charset="0"/>
              </a:rPr>
              <a:t>Mateus 4.18-20</a:t>
            </a:r>
          </a:p>
          <a:p>
            <a:r>
              <a:rPr lang="pt-BR" sz="4400" dirty="0" smtClean="0"/>
              <a:t>Caminhando junto ao mar da </a:t>
            </a:r>
            <a:r>
              <a:rPr lang="pt-BR" sz="4400" dirty="0" err="1" smtClean="0"/>
              <a:t>Galileia</a:t>
            </a:r>
            <a:r>
              <a:rPr lang="pt-BR" sz="4400" dirty="0" smtClean="0"/>
              <a:t>, Jesus viu dois irmãos, Simão, chamado Pedro, e André. Eles lançavam as redes ao mar, porque eram pescadores.</a:t>
            </a:r>
            <a:br>
              <a:rPr lang="pt-BR" sz="4400" dirty="0" smtClean="0"/>
            </a:br>
            <a:r>
              <a:rPr lang="pt-BR" sz="4400" dirty="0" smtClean="0"/>
              <a:t>Jesus lhes disse: — Venham comigo, e eu os farei pescadores de gente.</a:t>
            </a:r>
            <a:br>
              <a:rPr lang="pt-BR" sz="4400" dirty="0" smtClean="0"/>
            </a:br>
            <a:r>
              <a:rPr lang="pt-BR" sz="4400" dirty="0" smtClean="0"/>
              <a:t>Então eles deixaram imediatamente as redes e o seguiram.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300" dirty="0" smtClean="0"/>
              <a:t/>
            </a:r>
            <a:br>
              <a:rPr lang="pt-BR" sz="43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0"/>
            <a:ext cx="8501122" cy="1560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300" dirty="0" smtClean="0"/>
              <a:t>                  </a:t>
            </a:r>
            <a:r>
              <a:rPr lang="pt-BR" sz="4300" dirty="0" smtClean="0">
                <a:cs typeface="Times New Roman" pitchFamily="18" charset="0"/>
              </a:rPr>
              <a:t>Mateus 4.21,22</a:t>
            </a:r>
          </a:p>
          <a:p>
            <a:r>
              <a:rPr lang="pt-BR" sz="4400" dirty="0" smtClean="0"/>
              <a:t>Pouco mais adiante, Jesus viu outros dois irmãos, Tiago, filho de </a:t>
            </a:r>
            <a:r>
              <a:rPr lang="pt-BR" sz="4400" dirty="0" err="1" smtClean="0"/>
              <a:t>Zebedeu</a:t>
            </a:r>
            <a:r>
              <a:rPr lang="pt-BR" sz="4400" dirty="0" smtClean="0"/>
              <a:t>, e João, o irmão dele. Eles estavam no barco em companhia de seu pai, consertando as redes; e Jesus os chamou.</a:t>
            </a:r>
            <a:br>
              <a:rPr lang="pt-BR" sz="4400" dirty="0" smtClean="0"/>
            </a:br>
            <a:r>
              <a:rPr lang="pt-BR" sz="4400" dirty="0" smtClean="0"/>
              <a:t>Então eles, no mesmo instante, deixaram o barco e seu pai e seguiram Jesus.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300" dirty="0" smtClean="0"/>
              <a:t/>
            </a:r>
            <a:br>
              <a:rPr lang="pt-BR" sz="43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0"/>
            <a:ext cx="8501122" cy="1492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300" dirty="0" smtClean="0"/>
              <a:t>                  </a:t>
            </a:r>
            <a:r>
              <a:rPr lang="pt-BR" sz="4300" dirty="0" smtClean="0">
                <a:cs typeface="Times New Roman" pitchFamily="18" charset="0"/>
              </a:rPr>
              <a:t>Mateus 4.23-25</a:t>
            </a:r>
          </a:p>
          <a:p>
            <a:r>
              <a:rPr lang="pt-BR" sz="4400" dirty="0" smtClean="0"/>
              <a:t>Jesus percorria toda a </a:t>
            </a:r>
            <a:r>
              <a:rPr lang="pt-BR" sz="4400" dirty="0" err="1" smtClean="0"/>
              <a:t>Galileia</a:t>
            </a:r>
            <a:r>
              <a:rPr lang="pt-BR" sz="4400" dirty="0" smtClean="0"/>
              <a:t>, ensinando nas sinagogas, pregando o evangelho do Reino e curando todo tipo de doenças e enfermidades entre o povo.</a:t>
            </a:r>
            <a:br>
              <a:rPr lang="pt-BR" sz="4400" dirty="0" smtClean="0"/>
            </a:br>
            <a:r>
              <a:rPr lang="pt-BR" sz="4400" dirty="0" smtClean="0"/>
              <a:t>E a sua fama correu por toda a Síria. Trouxeram-lhe, então, todos os doentes, acometidos de várias enfermidades e tormentos: 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300" dirty="0" smtClean="0"/>
              <a:t/>
            </a:r>
            <a:br>
              <a:rPr lang="pt-BR" sz="43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-267028"/>
            <a:ext cx="8501122" cy="1425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300" dirty="0" smtClean="0"/>
              <a:t>                  </a:t>
            </a:r>
            <a:endParaRPr lang="pt-BR" sz="4300" dirty="0" smtClean="0">
              <a:cs typeface="Times New Roman" pitchFamily="18" charset="0"/>
            </a:endParaRPr>
          </a:p>
          <a:p>
            <a:r>
              <a:rPr lang="pt-BR" sz="4400" dirty="0" err="1" smtClean="0"/>
              <a:t>endemoniados</a:t>
            </a:r>
            <a:r>
              <a:rPr lang="pt-BR" sz="4400" dirty="0" smtClean="0"/>
              <a:t>, epilépticos e paralíticos. E ele os curou.</a:t>
            </a:r>
            <a:br>
              <a:rPr lang="pt-BR" sz="4400" dirty="0" smtClean="0"/>
            </a:br>
            <a:r>
              <a:rPr lang="pt-BR" sz="4400" dirty="0" smtClean="0"/>
              <a:t>E da </a:t>
            </a:r>
            <a:r>
              <a:rPr lang="pt-BR" sz="4400" dirty="0" err="1" smtClean="0"/>
              <a:t>Galileia</a:t>
            </a:r>
            <a:r>
              <a:rPr lang="pt-BR" sz="4400" dirty="0" smtClean="0"/>
              <a:t>, de </a:t>
            </a:r>
            <a:r>
              <a:rPr lang="pt-BR" sz="4400" dirty="0" err="1" smtClean="0"/>
              <a:t>Decápolis</a:t>
            </a:r>
            <a:r>
              <a:rPr lang="pt-BR" sz="4400" dirty="0" smtClean="0"/>
              <a:t>, de Jerusalém, da </a:t>
            </a:r>
            <a:r>
              <a:rPr lang="pt-BR" sz="4400" dirty="0" err="1" smtClean="0"/>
              <a:t>Judeia</a:t>
            </a:r>
            <a:r>
              <a:rPr lang="pt-BR" sz="4400" dirty="0" smtClean="0"/>
              <a:t> e do outro lado do Jordão numerosas multidões o seguiam.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300" dirty="0" smtClean="0"/>
              <a:t/>
            </a:r>
            <a:br>
              <a:rPr lang="pt-BR" sz="43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Picture 2" descr="C:\Users\webma\Downloads\decapol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142852"/>
            <a:ext cx="6572296" cy="65866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uxograma: Conector 6"/>
          <p:cNvSpPr/>
          <p:nvPr/>
        </p:nvSpPr>
        <p:spPr>
          <a:xfrm>
            <a:off x="500034" y="857232"/>
            <a:ext cx="457200" cy="457200"/>
          </a:xfrm>
          <a:prstGeom prst="flowChartConnector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827584" y="2643182"/>
            <a:ext cx="78488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  </a:t>
            </a:r>
            <a:endParaRPr lang="pt-BR" b="1" dirty="0"/>
          </a:p>
        </p:txBody>
      </p:sp>
      <p:cxnSp>
        <p:nvCxnSpPr>
          <p:cNvPr id="16" name="Conector reto 15"/>
          <p:cNvCxnSpPr/>
          <p:nvPr/>
        </p:nvCxnSpPr>
        <p:spPr>
          <a:xfrm>
            <a:off x="467544" y="260648"/>
            <a:ext cx="0" cy="626469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ixaDeTexto 8"/>
          <p:cNvSpPr txBox="1">
            <a:spLocks noChangeArrowheads="1"/>
          </p:cNvSpPr>
          <p:nvPr/>
        </p:nvSpPr>
        <p:spPr bwMode="auto">
          <a:xfrm>
            <a:off x="785786" y="3078304"/>
            <a:ext cx="8172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4000" b="1" dirty="0" smtClean="0"/>
              <a:t>   </a:t>
            </a:r>
            <a:r>
              <a:rPr lang="pt-BR" b="1" dirty="0" smtClean="0"/>
              <a:t>30 d.C. Batismo de Jesus</a:t>
            </a:r>
            <a:endParaRPr lang="pt-BR" sz="4000" b="1" dirty="0"/>
          </a:p>
        </p:txBody>
      </p:sp>
      <p:sp>
        <p:nvSpPr>
          <p:cNvPr id="6" name="Fluxograma: Conector 5"/>
          <p:cNvSpPr/>
          <p:nvPr/>
        </p:nvSpPr>
        <p:spPr>
          <a:xfrm>
            <a:off x="500034" y="3214686"/>
            <a:ext cx="457200" cy="457200"/>
          </a:xfrm>
          <a:prstGeom prst="flowChartConnector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8" name="CaixaDeTexto 8"/>
          <p:cNvSpPr txBox="1">
            <a:spLocks noChangeArrowheads="1"/>
          </p:cNvSpPr>
          <p:nvPr/>
        </p:nvSpPr>
        <p:spPr bwMode="auto">
          <a:xfrm>
            <a:off x="866748" y="714356"/>
            <a:ext cx="8172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4000" b="1" dirty="0" smtClean="0"/>
              <a:t>   </a:t>
            </a:r>
            <a:r>
              <a:rPr lang="pt-BR" b="1" dirty="0" smtClean="0"/>
              <a:t>AD – </a:t>
            </a:r>
            <a:r>
              <a:rPr lang="pt-BR" b="1" dirty="0" err="1" smtClean="0"/>
              <a:t>Anno</a:t>
            </a:r>
            <a:r>
              <a:rPr lang="pt-BR" b="1" dirty="0" smtClean="0"/>
              <a:t> </a:t>
            </a:r>
            <a:r>
              <a:rPr lang="pt-BR" b="1" dirty="0" err="1" smtClean="0"/>
              <a:t>Domini</a:t>
            </a:r>
            <a:endParaRPr lang="pt-BR" b="1" dirty="0" smtClean="0"/>
          </a:p>
          <a:p>
            <a:r>
              <a:rPr lang="pt-BR" b="1" dirty="0" smtClean="0"/>
              <a:t>            Ano do SENHOR </a:t>
            </a:r>
            <a:endParaRPr lang="pt-BR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Antonio 2018\Documents\TV\You Tube\canaã 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tângulo 2"/>
          <p:cNvSpPr/>
          <p:nvPr/>
        </p:nvSpPr>
        <p:spPr>
          <a:xfrm>
            <a:off x="0" y="2000240"/>
            <a:ext cx="1428728" cy="92869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500034" y="1714488"/>
            <a:ext cx="18004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600" b="1" dirty="0" smtClean="0">
                <a:latin typeface="Arial" pitchFamily="34" charset="0"/>
                <a:cs typeface="Arial" pitchFamily="34" charset="0"/>
              </a:rPr>
              <a:t>Mar </a:t>
            </a:r>
          </a:p>
          <a:p>
            <a:pPr algn="ctr"/>
            <a:r>
              <a:rPr lang="pt-BR" sz="3600" b="1" dirty="0" smtClean="0">
                <a:latin typeface="Arial" pitchFamily="34" charset="0"/>
                <a:cs typeface="Arial" pitchFamily="34" charset="0"/>
              </a:rPr>
              <a:t>Grande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lipse 4"/>
          <p:cNvSpPr/>
          <p:nvPr/>
        </p:nvSpPr>
        <p:spPr>
          <a:xfrm>
            <a:off x="5000628" y="4429132"/>
            <a:ext cx="142876" cy="14287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5643570" y="4143380"/>
            <a:ext cx="16610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err="1" smtClean="0">
                <a:latin typeface="Arial" pitchFamily="34" charset="0"/>
                <a:cs typeface="Arial" pitchFamily="34" charset="0"/>
              </a:rPr>
              <a:t>Qumram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Conector de seta reta 8"/>
          <p:cNvCxnSpPr>
            <a:stCxn id="7" idx="1"/>
          </p:cNvCxnSpPr>
          <p:nvPr/>
        </p:nvCxnSpPr>
        <p:spPr>
          <a:xfrm rot="10800000" flipV="1">
            <a:off x="5214942" y="4404990"/>
            <a:ext cx="428628" cy="955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Elipse 7"/>
          <p:cNvSpPr/>
          <p:nvPr/>
        </p:nvSpPr>
        <p:spPr>
          <a:xfrm>
            <a:off x="5000628" y="857232"/>
            <a:ext cx="276228" cy="2238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5723325" y="476888"/>
            <a:ext cx="2063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err="1" smtClean="0">
                <a:latin typeface="Arial" pitchFamily="34" charset="0"/>
                <a:cs typeface="Arial" pitchFamily="34" charset="0"/>
              </a:rPr>
              <a:t>Cafarnaum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Conector de seta reta 10"/>
          <p:cNvCxnSpPr/>
          <p:nvPr/>
        </p:nvCxnSpPr>
        <p:spPr>
          <a:xfrm rot="10800000" flipV="1">
            <a:off x="5286380" y="785794"/>
            <a:ext cx="428628" cy="955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642918"/>
            <a:ext cx="8215370" cy="769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  </a:t>
            </a:r>
            <a:r>
              <a:rPr lang="pt-BR" sz="4800" dirty="0" smtClean="0">
                <a:cs typeface="Times New Roman" pitchFamily="18" charset="0"/>
              </a:rPr>
              <a:t>Mateus 4.3</a:t>
            </a:r>
          </a:p>
          <a:p>
            <a:r>
              <a:rPr lang="pt-BR" sz="4800" dirty="0" smtClean="0"/>
              <a:t>Então o tentador, aproximando-se, disse a Jesus: — Se você é o Filho de Deus, mande que estas pedras se transformem em pães.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642918"/>
            <a:ext cx="8215370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  </a:t>
            </a:r>
            <a:r>
              <a:rPr lang="pt-BR" sz="4800" dirty="0" smtClean="0">
                <a:cs typeface="Times New Roman" pitchFamily="18" charset="0"/>
              </a:rPr>
              <a:t>Mateus 4.4</a:t>
            </a:r>
          </a:p>
          <a:p>
            <a:r>
              <a:rPr lang="pt-BR" sz="4800" dirty="0" smtClean="0"/>
              <a:t>Jesus, porém, respondeu: </a:t>
            </a:r>
          </a:p>
          <a:p>
            <a:r>
              <a:rPr lang="pt-BR" sz="4800" dirty="0" smtClean="0"/>
              <a:t>— Está escrito: "O ser humano não viverá só de pão, mas de toda palavra que procede da boca de Deus."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357166"/>
            <a:ext cx="8215370" cy="8556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</a:t>
            </a:r>
            <a:r>
              <a:rPr lang="pt-BR" sz="4800" dirty="0" smtClean="0">
                <a:cs typeface="Times New Roman" pitchFamily="18" charset="0"/>
              </a:rPr>
              <a:t>Deuteronômio 8.3 </a:t>
            </a:r>
            <a:r>
              <a:rPr lang="pt-BR" sz="4800" dirty="0" err="1" smtClean="0">
                <a:cs typeface="Times New Roman" pitchFamily="18" charset="0"/>
              </a:rPr>
              <a:t>Pb</a:t>
            </a:r>
            <a:endParaRPr lang="pt-BR" sz="4800" dirty="0" smtClean="0">
              <a:cs typeface="Times New Roman" pitchFamily="18" charset="0"/>
            </a:endParaRPr>
          </a:p>
          <a:p>
            <a:r>
              <a:rPr lang="pt-BR" sz="4800" dirty="0" smtClean="0"/>
              <a:t>... para que vocês compreendessem que o ser humano não viverá só de pão, mas de tudo o que procede da boca do Senhor 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0"/>
            <a:ext cx="8215370" cy="11403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300" dirty="0" smtClean="0"/>
              <a:t>                  </a:t>
            </a:r>
            <a:r>
              <a:rPr lang="pt-BR" sz="4300" dirty="0" smtClean="0">
                <a:cs typeface="Times New Roman" pitchFamily="18" charset="0"/>
              </a:rPr>
              <a:t>Mateus 4.5,6</a:t>
            </a:r>
          </a:p>
          <a:p>
            <a:r>
              <a:rPr lang="pt-BR" sz="4300" dirty="0" smtClean="0"/>
              <a:t>Então o diabo levou Jesus à Cidade Santa, colocou-o sobre o pináculo do templo e disse: — Se você é o Filho de Deus, jogue-se daqui, porque está escrito: "Aos seus anjos ele dará ordens a seu respeito. E eles o sustentarão nas suas mãos, para que você não tropece em alguma pedra."</a:t>
            </a:r>
            <a:br>
              <a:rPr lang="pt-BR" sz="4300" dirty="0" smtClean="0"/>
            </a:br>
            <a:r>
              <a:rPr lang="pt-BR" sz="4300" dirty="0" smtClean="0"/>
              <a:t/>
            </a:r>
            <a:br>
              <a:rPr lang="pt-BR" sz="43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500042"/>
            <a:ext cx="8215370" cy="115570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   </a:t>
            </a:r>
            <a:r>
              <a:rPr lang="pt-BR" sz="4400" dirty="0" smtClean="0">
                <a:cs typeface="Times New Roman" pitchFamily="18" charset="0"/>
              </a:rPr>
              <a:t>Salmos 91.11,12</a:t>
            </a:r>
          </a:p>
          <a:p>
            <a:r>
              <a:rPr lang="pt-BR" sz="4400" dirty="0" smtClean="0"/>
              <a:t>Porque aos seus anjos ele dará ordens a seu respeito, para que guardem você em todos os seus caminhos.</a:t>
            </a:r>
            <a:br>
              <a:rPr lang="pt-BR" sz="4400" dirty="0" smtClean="0"/>
            </a:br>
            <a:r>
              <a:rPr lang="pt-BR" sz="4400" dirty="0" smtClean="0"/>
              <a:t>Eles o sustentarão nas suas mãos, para que você não tropece em alguma pedra.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300" dirty="0" smtClean="0"/>
              <a:t/>
            </a:r>
            <a:br>
              <a:rPr lang="pt-BR" sz="43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28662" y="1142984"/>
            <a:ext cx="6929486" cy="81714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300" dirty="0" smtClean="0"/>
              <a:t>                  </a:t>
            </a:r>
            <a:r>
              <a:rPr lang="pt-BR" sz="4300" dirty="0" smtClean="0">
                <a:cs typeface="Times New Roman" pitchFamily="18" charset="0"/>
              </a:rPr>
              <a:t>Mateus 4.7</a:t>
            </a:r>
          </a:p>
          <a:p>
            <a:r>
              <a:rPr lang="pt-BR" sz="4400" dirty="0" smtClean="0"/>
              <a:t>Jesus respondeu: — Também está escrito: "Não ponha à prova o Senhor, seu Deus."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300" dirty="0" smtClean="0"/>
              <a:t/>
            </a:r>
            <a:br>
              <a:rPr lang="pt-BR" sz="43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762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36518</TotalTime>
  <Words>735</Words>
  <Application>Microsoft Office PowerPoint</Application>
  <PresentationFormat>Apresentação na tela (4:3)</PresentationFormat>
  <Paragraphs>82</Paragraphs>
  <Slides>29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0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2613</cp:revision>
  <dcterms:created xsi:type="dcterms:W3CDTF">2012-01-16T14:03:42Z</dcterms:created>
  <dcterms:modified xsi:type="dcterms:W3CDTF">2022-11-16T01:41:16Z</dcterms:modified>
</cp:coreProperties>
</file>