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22"/>
  </p:notesMasterIdLst>
  <p:sldIdLst>
    <p:sldId id="1100" r:id="rId2"/>
    <p:sldId id="1098" r:id="rId3"/>
    <p:sldId id="1101" r:id="rId4"/>
    <p:sldId id="1102" r:id="rId5"/>
    <p:sldId id="1106" r:id="rId6"/>
    <p:sldId id="1107" r:id="rId7"/>
    <p:sldId id="1109" r:id="rId8"/>
    <p:sldId id="1110" r:id="rId9"/>
    <p:sldId id="1111" r:id="rId10"/>
    <p:sldId id="1112" r:id="rId11"/>
    <p:sldId id="1113" r:id="rId12"/>
    <p:sldId id="1117" r:id="rId13"/>
    <p:sldId id="1120" r:id="rId14"/>
    <p:sldId id="1121" r:id="rId15"/>
    <p:sldId id="1122" r:id="rId16"/>
    <p:sldId id="1123" r:id="rId17"/>
    <p:sldId id="1126" r:id="rId18"/>
    <p:sldId id="1127" r:id="rId19"/>
    <p:sldId id="1128" r:id="rId20"/>
    <p:sldId id="965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28992" y="357166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João Batista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428596" y="3643314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13-17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428992" y="3643314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batismo</a:t>
            </a:r>
          </a:p>
          <a:p>
            <a:pPr algn="ctr"/>
            <a:r>
              <a:rPr lang="pt-BR" sz="4400" dirty="0" smtClean="0"/>
              <a:t>de Jesus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63860"/>
            <a:ext cx="8072494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4800" dirty="0" smtClean="0">
                <a:cs typeface="Times New Roman" pitchFamily="18" charset="0"/>
              </a:rPr>
              <a:t>Mateus 3.7,10</a:t>
            </a:r>
          </a:p>
          <a:p>
            <a:r>
              <a:rPr lang="pt-BR" sz="4800" dirty="0" smtClean="0"/>
              <a:t>Quando João viu que muitos fariseus e </a:t>
            </a:r>
            <a:r>
              <a:rPr lang="pt-BR" sz="4800" dirty="0" err="1" smtClean="0"/>
              <a:t>saduceus</a:t>
            </a:r>
            <a:r>
              <a:rPr lang="pt-BR" sz="4800" dirty="0" smtClean="0"/>
              <a:t> vinham ao seu batismo, disse-lhes: — Raça de víboras! Quem deu a entender que vocês podem fugir da ira que está por vir?</a:t>
            </a:r>
            <a:br>
              <a:rPr lang="pt-BR" sz="4800" dirty="0" smtClean="0"/>
            </a:br>
            <a:r>
              <a:rPr lang="pt-BR" sz="4800" dirty="0" smtClean="0"/>
              <a:t>Produzam fruto digno de arrependimento!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-857280"/>
            <a:ext cx="8429684" cy="1308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endParaRPr lang="pt-BR" sz="4800" dirty="0" smtClean="0">
              <a:cs typeface="Times New Roman" pitchFamily="18" charset="0"/>
            </a:endParaRPr>
          </a:p>
          <a:p>
            <a:r>
              <a:rPr lang="pt-BR" sz="4600" dirty="0" smtClean="0"/>
              <a:t>E não pensem que podem dizer uns aos outros: "Temos por pai Abraão", porque eu afirmo a vocês que Deus pode fazer com que destas pedras surjam filhos a Abraão.</a:t>
            </a:r>
            <a:br>
              <a:rPr lang="pt-BR" sz="4600" dirty="0" smtClean="0"/>
            </a:br>
            <a:r>
              <a:rPr lang="pt-BR" sz="4600" dirty="0" smtClean="0"/>
              <a:t>E o machado já está posto à raiz das árvores. Portanto, toda árvore que não produz bom fruto é cortada e lançada ao fogo.</a:t>
            </a:r>
            <a:br>
              <a:rPr lang="pt-BR" sz="4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63860"/>
            <a:ext cx="8072494" cy="1338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4800" dirty="0" smtClean="0">
                <a:cs typeface="Times New Roman" pitchFamily="18" charset="0"/>
              </a:rPr>
              <a:t>Mateus 3.11</a:t>
            </a:r>
          </a:p>
          <a:p>
            <a:r>
              <a:rPr lang="pt-BR" sz="4800" dirty="0" smtClean="0"/>
              <a:t>Eu batizo vocês com água, para arrependimento; mas aquele que vem depois de mim é mais poderoso do que eu, do qual não sou digno de carregar as sandálias. Ele os batizará com o Espírito Santo e com fogo.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33191"/>
            <a:ext cx="8072494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4800" dirty="0" smtClean="0">
                <a:cs typeface="Times New Roman" pitchFamily="18" charset="0"/>
              </a:rPr>
              <a:t>Mateus 3.12</a:t>
            </a:r>
          </a:p>
          <a:p>
            <a:r>
              <a:rPr lang="pt-BR" sz="4800" dirty="0" smtClean="0"/>
              <a:t>Ele tem a pá em suas mãos, limpará a sua eira e recolherá o seu trigo no celeiro; porém queimará a palha num fogo que nunca se apaga.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1-12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428992" y="357166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João Batista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428596" y="3643314"/>
            <a:ext cx="228601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13-17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428992" y="3643314"/>
            <a:ext cx="521497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batismo</a:t>
            </a:r>
          </a:p>
          <a:p>
            <a:pPr algn="ctr"/>
            <a:r>
              <a:rPr lang="pt-BR" sz="4400" dirty="0" smtClean="0"/>
              <a:t>de Jesus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1071546"/>
            <a:ext cx="728667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3.13</a:t>
            </a:r>
          </a:p>
          <a:p>
            <a:r>
              <a:rPr lang="pt-BR" sz="4800" dirty="0" smtClean="0"/>
              <a:t>Por esse tempo, Jesus foi da </a:t>
            </a:r>
            <a:r>
              <a:rPr lang="pt-BR" sz="4800" dirty="0" err="1" smtClean="0"/>
              <a:t>Galileia</a:t>
            </a:r>
            <a:r>
              <a:rPr lang="pt-BR" sz="4800" dirty="0" smtClean="0"/>
              <a:t> para o rio Jordão, a fim de que João o batizasse.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1138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3.14,15</a:t>
            </a:r>
          </a:p>
          <a:p>
            <a:r>
              <a:rPr lang="pt-BR" sz="4800" dirty="0" smtClean="0"/>
              <a:t>João, porém, quis convencê-lo a mudar de </a:t>
            </a:r>
            <a:r>
              <a:rPr lang="pt-BR" sz="4800" dirty="0" err="1" smtClean="0"/>
              <a:t>ideia</a:t>
            </a:r>
            <a:r>
              <a:rPr lang="pt-BR" sz="4800" dirty="0" smtClean="0"/>
              <a:t>, dizendo: — Eu é que preciso ser batizado por você, e é você que vem a mim?</a:t>
            </a:r>
            <a:br>
              <a:rPr lang="pt-BR" sz="4800" dirty="0" smtClean="0"/>
            </a:br>
            <a:r>
              <a:rPr lang="pt-BR" sz="4800" dirty="0" smtClean="0"/>
              <a:t>Mas Jesus respondeu: — Deixe por enquanto, porque assim nos convém cumprir toda a justiça. Então ele concordou.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1286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3.16,17</a:t>
            </a:r>
          </a:p>
          <a:p>
            <a:r>
              <a:rPr lang="pt-BR" sz="4800" dirty="0" smtClean="0"/>
              <a:t>Depois de batizado, Jesus logo saiu da água. E eis que os céus se abriram e ele viu o Espírito de Deus descendo como pomba, vindo sobre ele.</a:t>
            </a:r>
            <a:br>
              <a:rPr lang="pt-BR" sz="4800" dirty="0" smtClean="0"/>
            </a:br>
            <a:r>
              <a:rPr lang="pt-BR" sz="4800" dirty="0" smtClean="0"/>
              <a:t>E eis que uma voz dos céus dizia: — Este é o meu Filho amado, em quem me agrado.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714356"/>
            <a:ext cx="8501122" cy="1286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Isaías 42,1</a:t>
            </a:r>
          </a:p>
          <a:p>
            <a:r>
              <a:rPr lang="pt-BR" sz="4800" dirty="0" smtClean="0"/>
              <a:t>"Eis aqui o meu servo, a quem sustenho; o meu escolhido, em quem a minha alma se agrada. Pus sobre ele o meu Espírito, e ele promulgará o direito para os gentios.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8662" y="1071546"/>
            <a:ext cx="72866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800" dirty="0" smtClean="0">
                <a:cs typeface="Times New Roman" pitchFamily="18" charset="0"/>
              </a:rPr>
              <a:t>Mateus 3.1</a:t>
            </a:r>
          </a:p>
          <a:p>
            <a:r>
              <a:rPr lang="pt-BR" sz="4800" dirty="0" smtClean="0"/>
              <a:t>Naqueles dias, apareceu João Batista pregando no deserto da </a:t>
            </a:r>
            <a:r>
              <a:rPr lang="pt-BR" sz="4800" dirty="0" err="1" smtClean="0"/>
              <a:t>Judeia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xograma: Conector 6"/>
          <p:cNvSpPr/>
          <p:nvPr/>
        </p:nvSpPr>
        <p:spPr>
          <a:xfrm>
            <a:off x="500034" y="857232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827584" y="264318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  </a:t>
            </a:r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467544" y="260648"/>
            <a:ext cx="0" cy="62646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8"/>
          <p:cNvSpPr txBox="1">
            <a:spLocks noChangeArrowheads="1"/>
          </p:cNvSpPr>
          <p:nvPr/>
        </p:nvSpPr>
        <p:spPr bwMode="auto">
          <a:xfrm>
            <a:off x="785786" y="3078304"/>
            <a:ext cx="81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b="1" dirty="0" smtClean="0"/>
              <a:t>   </a:t>
            </a:r>
            <a:r>
              <a:rPr lang="pt-BR" b="1" dirty="0" smtClean="0"/>
              <a:t>30 d.C. Batismo de Jesus</a:t>
            </a:r>
            <a:endParaRPr lang="pt-BR" sz="4000" b="1" dirty="0"/>
          </a:p>
        </p:txBody>
      </p:sp>
      <p:sp>
        <p:nvSpPr>
          <p:cNvPr id="6" name="Fluxograma: Conector 5"/>
          <p:cNvSpPr/>
          <p:nvPr/>
        </p:nvSpPr>
        <p:spPr>
          <a:xfrm>
            <a:off x="500034" y="3214686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866748" y="714356"/>
            <a:ext cx="81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b="1" dirty="0" smtClean="0"/>
              <a:t>   </a:t>
            </a:r>
            <a:r>
              <a:rPr lang="pt-BR" b="1" dirty="0" smtClean="0"/>
              <a:t>AD – </a:t>
            </a:r>
            <a:r>
              <a:rPr lang="pt-BR" b="1" dirty="0" err="1" smtClean="0"/>
              <a:t>Anno</a:t>
            </a:r>
            <a:r>
              <a:rPr lang="pt-BR" b="1" dirty="0" smtClean="0"/>
              <a:t> </a:t>
            </a:r>
            <a:r>
              <a:rPr lang="pt-BR" b="1" dirty="0" err="1" smtClean="0"/>
              <a:t>Domini</a:t>
            </a:r>
            <a:endParaRPr lang="pt-BR" b="1" dirty="0" smtClean="0"/>
          </a:p>
          <a:p>
            <a:r>
              <a:rPr lang="pt-BR" b="1" dirty="0" smtClean="0"/>
              <a:t>            Ano do SENHOR 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    </a:t>
            </a:r>
            <a:r>
              <a:rPr lang="pt-BR" sz="4800" dirty="0" smtClean="0">
                <a:cs typeface="Times New Roman" pitchFamily="18" charset="0"/>
              </a:rPr>
              <a:t>Mateus 3.2</a:t>
            </a:r>
          </a:p>
          <a:p>
            <a:r>
              <a:rPr lang="pt-BR" sz="4800" dirty="0" smtClean="0"/>
              <a:t>Ele dizia: — Arrependam-se, porque está próximo o Reino dos Céus.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7249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    </a:t>
            </a:r>
            <a:r>
              <a:rPr lang="pt-BR" sz="4800" dirty="0" smtClean="0">
                <a:cs typeface="Times New Roman" pitchFamily="18" charset="0"/>
              </a:rPr>
              <a:t>Mateus 3.3</a:t>
            </a:r>
          </a:p>
          <a:p>
            <a:r>
              <a:rPr lang="pt-BR" sz="4800" dirty="0" smtClean="0"/>
              <a:t>Pois é a João que se refere o que foi dito por meio do profeta Isaías: "Voz do que clama no deserto: Preparem o caminho do Senhor, endireitem as suas veredas."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>
                <a:cs typeface="Times New Roman" pitchFamily="18" charset="0"/>
              </a:rPr>
              <a:t>Isaías 40.3</a:t>
            </a:r>
          </a:p>
          <a:p>
            <a:r>
              <a:rPr lang="pt-BR" sz="4800" dirty="0" smtClean="0"/>
              <a:t>Uma voz clama: "No deserto preparem o caminho do Senhor ! No ermo façam uma estrada reta para o nosso Deus!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7249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    </a:t>
            </a:r>
            <a:r>
              <a:rPr lang="pt-BR" sz="4800" dirty="0" smtClean="0">
                <a:cs typeface="Times New Roman" pitchFamily="18" charset="0"/>
              </a:rPr>
              <a:t>Mateus 3.4</a:t>
            </a:r>
          </a:p>
          <a:p>
            <a:r>
              <a:rPr lang="pt-BR" sz="4800" dirty="0" smtClean="0"/>
              <a:t>João usava uma roupa feita de pelos de camelo e um cinto de couro. O seu alimento eram gafanhotos e mel silvestre.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072494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</a:t>
            </a:r>
            <a:r>
              <a:rPr lang="pt-BR" sz="4800" dirty="0" smtClean="0">
                <a:cs typeface="Times New Roman" pitchFamily="18" charset="0"/>
              </a:rPr>
              <a:t>Mateus 3.5,6</a:t>
            </a:r>
          </a:p>
          <a:p>
            <a:r>
              <a:rPr lang="pt-BR" sz="4800" dirty="0" smtClean="0"/>
              <a:t>Então os moradores de Jerusalém, de toda a </a:t>
            </a:r>
            <a:r>
              <a:rPr lang="pt-BR" sz="4800" dirty="0" err="1" smtClean="0"/>
              <a:t>Judeia</a:t>
            </a:r>
            <a:r>
              <a:rPr lang="pt-BR" sz="4800" dirty="0" smtClean="0"/>
              <a:t> e de toda a região em volta do Jordão iam até onde ele estava.</a:t>
            </a:r>
            <a:br>
              <a:rPr lang="pt-BR" sz="4800" dirty="0" smtClean="0"/>
            </a:br>
            <a:r>
              <a:rPr lang="pt-BR" sz="4800" dirty="0" smtClean="0"/>
              <a:t>E, confessando os seus pecados, eram batizados por ele no rio Jordão.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36043</TotalTime>
  <Words>492</Words>
  <Application>Microsoft Office PowerPoint</Application>
  <PresentationFormat>Apresentação na tela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2592</cp:revision>
  <dcterms:created xsi:type="dcterms:W3CDTF">2012-01-16T14:03:42Z</dcterms:created>
  <dcterms:modified xsi:type="dcterms:W3CDTF">2022-11-04T18:16:53Z</dcterms:modified>
</cp:coreProperties>
</file>