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04" r:id="rId1"/>
  </p:sldMasterIdLst>
  <p:notesMasterIdLst>
    <p:notesMasterId r:id="rId26"/>
  </p:notesMasterIdLst>
  <p:sldIdLst>
    <p:sldId id="1255" r:id="rId2"/>
    <p:sldId id="1144" r:id="rId3"/>
    <p:sldId id="1208" r:id="rId4"/>
    <p:sldId id="1270" r:id="rId5"/>
    <p:sldId id="1271" r:id="rId6"/>
    <p:sldId id="1272" r:id="rId7"/>
    <p:sldId id="1273" r:id="rId8"/>
    <p:sldId id="1276" r:id="rId9"/>
    <p:sldId id="1274" r:id="rId10"/>
    <p:sldId id="1256" r:id="rId11"/>
    <p:sldId id="1259" r:id="rId12"/>
    <p:sldId id="1278" r:id="rId13"/>
    <p:sldId id="1277" r:id="rId14"/>
    <p:sldId id="1258" r:id="rId15"/>
    <p:sldId id="1257" r:id="rId16"/>
    <p:sldId id="1261" r:id="rId17"/>
    <p:sldId id="1264" r:id="rId18"/>
    <p:sldId id="1282" r:id="rId19"/>
    <p:sldId id="1285" r:id="rId20"/>
    <p:sldId id="1283" r:id="rId21"/>
    <p:sldId id="1266" r:id="rId22"/>
    <p:sldId id="1267" r:id="rId23"/>
    <p:sldId id="1284" r:id="rId24"/>
    <p:sldId id="1281" r:id="rId2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0000"/>
    <a:srgbClr val="F76E31"/>
    <a:srgbClr val="008000"/>
    <a:srgbClr val="FFCC00"/>
    <a:srgbClr val="A10B4B"/>
    <a:srgbClr val="C0E399"/>
    <a:srgbClr val="F68B16"/>
    <a:srgbClr val="FF0000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2" autoAdjust="0"/>
    <p:restoredTop sz="80645" autoAdjust="0"/>
  </p:normalViewPr>
  <p:slideViewPr>
    <p:cSldViewPr>
      <p:cViewPr>
        <p:scale>
          <a:sx n="50" d="100"/>
          <a:sy n="50" d="100"/>
        </p:scale>
        <p:origin x="-2386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20/02/2023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23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5" r:id="rId1"/>
    <p:sldLayoutId id="2147484406" r:id="rId2"/>
    <p:sldLayoutId id="2147484407" r:id="rId3"/>
    <p:sldLayoutId id="2147484408" r:id="rId4"/>
    <p:sldLayoutId id="2147484409" r:id="rId5"/>
    <p:sldLayoutId id="2147484410" r:id="rId6"/>
    <p:sldLayoutId id="2147484411" r:id="rId7"/>
    <p:sldLayoutId id="2147484412" r:id="rId8"/>
    <p:sldLayoutId id="2147484413" r:id="rId9"/>
    <p:sldLayoutId id="2147484414" r:id="rId10"/>
    <p:sldLayoutId id="21474844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57356" y="357166"/>
            <a:ext cx="7128792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 morte de João Batista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142844" y="357166"/>
            <a:ext cx="1512168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1ª </a:t>
            </a:r>
          </a:p>
          <a:p>
            <a:pPr algn="ctr"/>
            <a:r>
              <a:rPr lang="pt-BR" sz="2800" dirty="0" smtClean="0"/>
              <a:t>parte</a:t>
            </a:r>
          </a:p>
          <a:p>
            <a:pPr algn="ctr"/>
            <a:r>
              <a:rPr lang="pt-BR" sz="2800" dirty="0" smtClean="0"/>
              <a:t>Vers.</a:t>
            </a:r>
          </a:p>
          <a:p>
            <a:pPr algn="ctr"/>
            <a:r>
              <a:rPr lang="pt-BR" sz="2800" dirty="0" smtClean="0"/>
              <a:t>1-12</a:t>
            </a:r>
          </a:p>
        </p:txBody>
      </p:sp>
      <p:sp>
        <p:nvSpPr>
          <p:cNvPr id="6" name="Retângulo 5"/>
          <p:cNvSpPr/>
          <p:nvPr/>
        </p:nvSpPr>
        <p:spPr>
          <a:xfrm>
            <a:off x="142844" y="2500306"/>
            <a:ext cx="1512168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2ª </a:t>
            </a:r>
          </a:p>
          <a:p>
            <a:pPr algn="ctr"/>
            <a:r>
              <a:rPr lang="pt-BR" sz="2800" dirty="0" smtClean="0"/>
              <a:t>parte</a:t>
            </a:r>
          </a:p>
          <a:p>
            <a:pPr algn="ctr"/>
            <a:r>
              <a:rPr lang="pt-BR" sz="2800" dirty="0" smtClean="0"/>
              <a:t>Vers.</a:t>
            </a:r>
          </a:p>
          <a:p>
            <a:pPr algn="ctr"/>
            <a:r>
              <a:rPr lang="pt-BR" sz="2800" dirty="0" smtClean="0"/>
              <a:t>13-21</a:t>
            </a:r>
          </a:p>
        </p:txBody>
      </p:sp>
      <p:sp>
        <p:nvSpPr>
          <p:cNvPr id="8" name="Retângulo 7"/>
          <p:cNvSpPr/>
          <p:nvPr/>
        </p:nvSpPr>
        <p:spPr>
          <a:xfrm>
            <a:off x="142844" y="4643446"/>
            <a:ext cx="1512168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3ª </a:t>
            </a:r>
          </a:p>
          <a:p>
            <a:pPr algn="ctr"/>
            <a:r>
              <a:rPr lang="pt-BR" sz="2800" dirty="0" smtClean="0"/>
              <a:t>parte</a:t>
            </a:r>
          </a:p>
          <a:p>
            <a:pPr algn="ctr"/>
            <a:r>
              <a:rPr lang="pt-BR" sz="2800" dirty="0" smtClean="0"/>
              <a:t>Vers.</a:t>
            </a:r>
          </a:p>
          <a:p>
            <a:pPr algn="ctr"/>
            <a:r>
              <a:rPr lang="pt-BR" sz="2800" dirty="0" smtClean="0"/>
              <a:t>22-36</a:t>
            </a:r>
          </a:p>
        </p:txBody>
      </p:sp>
      <p:sp>
        <p:nvSpPr>
          <p:cNvPr id="9" name="Retângulo 8"/>
          <p:cNvSpPr/>
          <p:nvPr/>
        </p:nvSpPr>
        <p:spPr>
          <a:xfrm>
            <a:off x="1872364" y="2500306"/>
            <a:ext cx="7128792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 primeira multiplicação </a:t>
            </a:r>
          </a:p>
          <a:p>
            <a:pPr algn="ctr"/>
            <a:r>
              <a:rPr lang="pt-BR" dirty="0" smtClean="0"/>
              <a:t>dos pães e peixes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1872364" y="4643446"/>
            <a:ext cx="7128792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Jesus anda por cima do mar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0"/>
            <a:ext cx="8286808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900" dirty="0" smtClean="0"/>
              <a:t>                    </a:t>
            </a:r>
            <a:r>
              <a:rPr lang="pt-BR" dirty="0" smtClean="0">
                <a:cs typeface="Times New Roman" pitchFamily="18" charset="0"/>
              </a:rPr>
              <a:t>Mateus 14.6-12</a:t>
            </a:r>
          </a:p>
          <a:p>
            <a:r>
              <a:rPr lang="pt-BR" dirty="0" smtClean="0"/>
              <a:t>Mas, quando chegou o dia do aniversário de Herodes, a filha de </a:t>
            </a:r>
            <a:r>
              <a:rPr lang="pt-BR" dirty="0" err="1" smtClean="0"/>
              <a:t>Herodias</a:t>
            </a:r>
            <a:r>
              <a:rPr lang="pt-BR" dirty="0" smtClean="0"/>
              <a:t> dançou diante de todos e agradou a Herodes.</a:t>
            </a:r>
            <a:br>
              <a:rPr lang="pt-BR" dirty="0" smtClean="0"/>
            </a:br>
            <a:r>
              <a:rPr lang="pt-BR" dirty="0" smtClean="0"/>
              <a:t>Este prometeu, com juramento, dar-lhe o que ela pedisse.</a:t>
            </a:r>
            <a:br>
              <a:rPr lang="pt-BR" dirty="0" smtClean="0"/>
            </a:br>
            <a:r>
              <a:rPr lang="pt-BR" dirty="0" smtClean="0"/>
              <a:t>Então ela, instigada por sua mãe, disse: — Dê-me, aqui, num prato, a cabeça de João Batista.</a:t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-510545"/>
            <a:ext cx="8501122" cy="11726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                </a:t>
            </a:r>
            <a:endParaRPr lang="pt-BR" sz="3600" dirty="0" smtClean="0">
              <a:cs typeface="Times New Roman" pitchFamily="18" charset="0"/>
            </a:endParaRPr>
          </a:p>
          <a:p>
            <a:r>
              <a:rPr lang="pt-BR" dirty="0" smtClean="0"/>
              <a:t>O rei ficou triste, mas, por causa do juramento e dos que estavam com ele à mesa, ordenou que o pedido fosse atendido.</a:t>
            </a:r>
            <a:br>
              <a:rPr lang="pt-BR" dirty="0" smtClean="0"/>
            </a:br>
            <a:r>
              <a:rPr lang="pt-BR" dirty="0" smtClean="0"/>
              <a:t>Assim, deu ordens para que João fosse decapitado na prisão.</a:t>
            </a:r>
            <a:br>
              <a:rPr lang="pt-BR" dirty="0" smtClean="0"/>
            </a:br>
            <a:r>
              <a:rPr lang="pt-BR" dirty="0" smtClean="0"/>
              <a:t>A cabeça foi trazida num prato e dada à jovem, que a levou à sua mãe. </a:t>
            </a:r>
          </a:p>
          <a:p>
            <a:r>
              <a:rPr lang="pt-BR" dirty="0" smtClean="0"/>
              <a:t>Então vieram os discípulos de João, levaram o corpo e o sepultaram; depois, foram e anunciaram isso a Jesus.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285728"/>
            <a:ext cx="8286808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900" dirty="0" smtClean="0"/>
              <a:t>                    </a:t>
            </a:r>
            <a:r>
              <a:rPr lang="pt-BR" dirty="0" smtClean="0">
                <a:cs typeface="Times New Roman" pitchFamily="18" charset="0"/>
              </a:rPr>
              <a:t>Mateus 14.13,14</a:t>
            </a:r>
          </a:p>
          <a:p>
            <a:r>
              <a:rPr lang="pt-BR" dirty="0" smtClean="0"/>
              <a:t>Jesus, ouvindo isto, retirou-se dali num barco para um lugar deserto, à parte. Ao saberem disso, as multidões vieram das cidades seguindo-o por terra.</a:t>
            </a:r>
            <a:br>
              <a:rPr lang="pt-BR" dirty="0" smtClean="0"/>
            </a:br>
            <a:r>
              <a:rPr lang="pt-BR" dirty="0" smtClean="0"/>
              <a:t>Ao desembarcar, Jesus viu uma grande multidão, compadeceu-se dela e curou os seus enfermos.</a:t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Antonio 2018\Documents\TV\You Tube\canaã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tângulo 2"/>
          <p:cNvSpPr/>
          <p:nvPr/>
        </p:nvSpPr>
        <p:spPr>
          <a:xfrm>
            <a:off x="0" y="2000240"/>
            <a:ext cx="1428728" cy="92869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500034" y="1714488"/>
            <a:ext cx="18004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600" b="1" dirty="0" smtClean="0">
                <a:latin typeface="Arial" pitchFamily="34" charset="0"/>
                <a:cs typeface="Arial" pitchFamily="34" charset="0"/>
              </a:rPr>
              <a:t>Mar </a:t>
            </a:r>
          </a:p>
          <a:p>
            <a:pPr algn="ctr"/>
            <a:r>
              <a:rPr lang="pt-BR" sz="3600" b="1" dirty="0" smtClean="0">
                <a:latin typeface="Arial" pitchFamily="34" charset="0"/>
                <a:cs typeface="Arial" pitchFamily="34" charset="0"/>
              </a:rPr>
              <a:t>Grande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lipse 4"/>
          <p:cNvSpPr/>
          <p:nvPr/>
        </p:nvSpPr>
        <p:spPr>
          <a:xfrm>
            <a:off x="5000628" y="4429132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5643570" y="4143380"/>
            <a:ext cx="16610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err="1" smtClean="0">
                <a:latin typeface="Arial" pitchFamily="34" charset="0"/>
                <a:cs typeface="Arial" pitchFamily="34" charset="0"/>
              </a:rPr>
              <a:t>Qumram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Conector de seta reta 8"/>
          <p:cNvCxnSpPr>
            <a:stCxn id="7" idx="1"/>
          </p:cNvCxnSpPr>
          <p:nvPr/>
        </p:nvCxnSpPr>
        <p:spPr>
          <a:xfrm rot="10800000" flipV="1">
            <a:off x="5214942" y="4404990"/>
            <a:ext cx="428628" cy="955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Elipse 7"/>
          <p:cNvSpPr/>
          <p:nvPr/>
        </p:nvSpPr>
        <p:spPr>
          <a:xfrm>
            <a:off x="5000628" y="857232"/>
            <a:ext cx="276228" cy="2238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5723325" y="476888"/>
            <a:ext cx="2063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err="1" smtClean="0">
                <a:latin typeface="Arial" pitchFamily="34" charset="0"/>
                <a:cs typeface="Arial" pitchFamily="34" charset="0"/>
              </a:rPr>
              <a:t>Cafarnaum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Conector de seta reta 10"/>
          <p:cNvCxnSpPr/>
          <p:nvPr/>
        </p:nvCxnSpPr>
        <p:spPr>
          <a:xfrm rot="10800000" flipV="1">
            <a:off x="5286380" y="785794"/>
            <a:ext cx="428628" cy="955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357166"/>
            <a:ext cx="8286808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900" dirty="0" smtClean="0"/>
              <a:t>                    </a:t>
            </a:r>
            <a:r>
              <a:rPr lang="pt-BR" dirty="0" smtClean="0">
                <a:cs typeface="Times New Roman" pitchFamily="18" charset="0"/>
              </a:rPr>
              <a:t>Mateus 14.15-21</a:t>
            </a:r>
          </a:p>
          <a:p>
            <a:r>
              <a:rPr lang="pt-BR" dirty="0" smtClean="0"/>
              <a:t>Ao cair da tarde, os discípulos se aproximaram de Jesus e disseram: </a:t>
            </a:r>
          </a:p>
          <a:p>
            <a:r>
              <a:rPr lang="pt-BR" dirty="0" smtClean="0"/>
              <a:t>— Este lugar é deserto, e já é tarde.</a:t>
            </a:r>
          </a:p>
          <a:p>
            <a:r>
              <a:rPr lang="pt-BR" dirty="0" smtClean="0"/>
              <a:t>Mande as multidões embora, para que, indo pelas aldeias, comprem para si o que comer.</a:t>
            </a:r>
            <a:br>
              <a:rPr lang="pt-BR" dirty="0" smtClean="0"/>
            </a:br>
            <a:r>
              <a:rPr lang="pt-BR" dirty="0" smtClean="0"/>
              <a:t>Jesus, porém, lhes disse: — Não precisam ir embora; </a:t>
            </a:r>
            <a:r>
              <a:rPr lang="pt-BR" dirty="0" err="1" smtClean="0"/>
              <a:t>deem</a:t>
            </a:r>
            <a:r>
              <a:rPr lang="pt-BR" dirty="0" smtClean="0"/>
              <a:t> vocês mesmos de comer a eles.</a:t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-571528"/>
            <a:ext cx="8215370" cy="8002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                </a:t>
            </a:r>
            <a:endParaRPr lang="pt-BR" sz="3600" dirty="0" smtClean="0">
              <a:cs typeface="Times New Roman" pitchFamily="18" charset="0"/>
            </a:endParaRPr>
          </a:p>
          <a:p>
            <a:r>
              <a:rPr lang="pt-BR" dirty="0" smtClean="0"/>
              <a:t>Mas eles responderam: — Não temos aqui senão cinco pães e dois peixes.</a:t>
            </a:r>
            <a:br>
              <a:rPr lang="pt-BR" dirty="0" smtClean="0"/>
            </a:br>
            <a:r>
              <a:rPr lang="pt-BR" dirty="0" smtClean="0"/>
              <a:t>Então Jesus disse: — Tragam esses pães e peixes aqui para mim.</a:t>
            </a:r>
          </a:p>
          <a:p>
            <a:r>
              <a:rPr lang="pt-BR" dirty="0" smtClean="0"/>
              <a:t>E, tendo mandado que a multidão se assentasse sobre a relva, pegando os cinco pães e os dois peixes, erguendo os olhos para o céu, os abençoou. Depois, tendo partido os pães, deu-os aos discípulos, e estes deram às multidões.</a:t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-285776"/>
            <a:ext cx="8215370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                </a:t>
            </a:r>
            <a:endParaRPr lang="pt-BR" sz="3600" dirty="0" smtClean="0">
              <a:cs typeface="Times New Roman" pitchFamily="18" charset="0"/>
            </a:endParaRPr>
          </a:p>
          <a:p>
            <a:r>
              <a:rPr lang="pt-BR" dirty="0" smtClean="0"/>
              <a:t>Todos comeram e se fartaram, e ainda recolheram doze cestos cheios dos pedaços que sobraram.</a:t>
            </a:r>
          </a:p>
          <a:p>
            <a:r>
              <a:rPr lang="pt-BR" dirty="0" smtClean="0"/>
              <a:t>E os que comeram eram cerca de cinco mil homens, além de mulheres e crianças.</a:t>
            </a:r>
            <a:endParaRPr lang="pt-BR" sz="3800" dirty="0" smtClean="0"/>
          </a:p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0"/>
            <a:ext cx="8786842" cy="7448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900" dirty="0" smtClean="0"/>
              <a:t>                    </a:t>
            </a:r>
            <a:r>
              <a:rPr lang="pt-BR" dirty="0" smtClean="0">
                <a:cs typeface="Times New Roman" pitchFamily="18" charset="0"/>
              </a:rPr>
              <a:t>Mateus 14.22-24</a:t>
            </a:r>
          </a:p>
          <a:p>
            <a:r>
              <a:rPr lang="pt-BR" dirty="0" smtClean="0"/>
              <a:t>Logo a seguir, Jesus fez com que os discípulos entrassem no barco e fossem adiante dele para o outro lado, enquanto ele despedia as multidões.</a:t>
            </a:r>
            <a:br>
              <a:rPr lang="pt-BR" dirty="0" smtClean="0"/>
            </a:br>
            <a:r>
              <a:rPr lang="pt-BR" dirty="0" smtClean="0"/>
              <a:t>E, tendo despedido as multidões, ele subiu ao monte, a fim de orar sozinho. </a:t>
            </a:r>
          </a:p>
          <a:p>
            <a:r>
              <a:rPr lang="pt-BR" dirty="0" smtClean="0"/>
              <a:t>Ao cair da tarde, lá estava ele, só.</a:t>
            </a:r>
            <a:br>
              <a:rPr lang="pt-BR" dirty="0" smtClean="0"/>
            </a:br>
            <a:r>
              <a:rPr lang="pt-BR" dirty="0" smtClean="0"/>
              <a:t>Entretanto, o barco já estava longe, a uma boa distância da terra, açoitado pelas ondas; porque o vento era contrário.</a:t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vre 1"/>
          <p:cNvSpPr/>
          <p:nvPr/>
        </p:nvSpPr>
        <p:spPr>
          <a:xfrm>
            <a:off x="357158" y="642918"/>
            <a:ext cx="3643338" cy="5603219"/>
          </a:xfrm>
          <a:custGeom>
            <a:avLst/>
            <a:gdLst>
              <a:gd name="connsiteX0" fmla="*/ 2910840 w 3324784"/>
              <a:gd name="connsiteY0" fmla="*/ 126300 h 5834275"/>
              <a:gd name="connsiteX1" fmla="*/ 2941320 w 3324784"/>
              <a:gd name="connsiteY1" fmla="*/ 172020 h 5834275"/>
              <a:gd name="connsiteX2" fmla="*/ 2987040 w 3324784"/>
              <a:gd name="connsiteY2" fmla="*/ 232980 h 5834275"/>
              <a:gd name="connsiteX3" fmla="*/ 3002280 w 3324784"/>
              <a:gd name="connsiteY3" fmla="*/ 278700 h 5834275"/>
              <a:gd name="connsiteX4" fmla="*/ 3063240 w 3324784"/>
              <a:gd name="connsiteY4" fmla="*/ 370140 h 5834275"/>
              <a:gd name="connsiteX5" fmla="*/ 3093720 w 3324784"/>
              <a:gd name="connsiteY5" fmla="*/ 415860 h 5834275"/>
              <a:gd name="connsiteX6" fmla="*/ 3139440 w 3324784"/>
              <a:gd name="connsiteY6" fmla="*/ 507300 h 5834275"/>
              <a:gd name="connsiteX7" fmla="*/ 3154680 w 3324784"/>
              <a:gd name="connsiteY7" fmla="*/ 553020 h 5834275"/>
              <a:gd name="connsiteX8" fmla="*/ 3185160 w 3324784"/>
              <a:gd name="connsiteY8" fmla="*/ 598740 h 5834275"/>
              <a:gd name="connsiteX9" fmla="*/ 3215640 w 3324784"/>
              <a:gd name="connsiteY9" fmla="*/ 690180 h 5834275"/>
              <a:gd name="connsiteX10" fmla="*/ 3230880 w 3324784"/>
              <a:gd name="connsiteY10" fmla="*/ 751140 h 5834275"/>
              <a:gd name="connsiteX11" fmla="*/ 3291840 w 3324784"/>
              <a:gd name="connsiteY11" fmla="*/ 842580 h 5834275"/>
              <a:gd name="connsiteX12" fmla="*/ 3291840 w 3324784"/>
              <a:gd name="connsiteY12" fmla="*/ 1238820 h 5834275"/>
              <a:gd name="connsiteX13" fmla="*/ 3261360 w 3324784"/>
              <a:gd name="connsiteY13" fmla="*/ 1284540 h 5834275"/>
              <a:gd name="connsiteX14" fmla="*/ 3215640 w 3324784"/>
              <a:gd name="connsiteY14" fmla="*/ 1391220 h 5834275"/>
              <a:gd name="connsiteX15" fmla="*/ 3230880 w 3324784"/>
              <a:gd name="connsiteY15" fmla="*/ 1955100 h 5834275"/>
              <a:gd name="connsiteX16" fmla="*/ 3246120 w 3324784"/>
              <a:gd name="connsiteY16" fmla="*/ 2000820 h 5834275"/>
              <a:gd name="connsiteX17" fmla="*/ 3215640 w 3324784"/>
              <a:gd name="connsiteY17" fmla="*/ 2290380 h 5834275"/>
              <a:gd name="connsiteX18" fmla="*/ 3185160 w 3324784"/>
              <a:gd name="connsiteY18" fmla="*/ 2336100 h 5834275"/>
              <a:gd name="connsiteX19" fmla="*/ 3154680 w 3324784"/>
              <a:gd name="connsiteY19" fmla="*/ 2473260 h 5834275"/>
              <a:gd name="connsiteX20" fmla="*/ 3139440 w 3324784"/>
              <a:gd name="connsiteY20" fmla="*/ 2534220 h 5834275"/>
              <a:gd name="connsiteX21" fmla="*/ 3108960 w 3324784"/>
              <a:gd name="connsiteY21" fmla="*/ 2656140 h 5834275"/>
              <a:gd name="connsiteX22" fmla="*/ 3093720 w 3324784"/>
              <a:gd name="connsiteY22" fmla="*/ 2823780 h 5834275"/>
              <a:gd name="connsiteX23" fmla="*/ 3063240 w 3324784"/>
              <a:gd name="connsiteY23" fmla="*/ 2884740 h 5834275"/>
              <a:gd name="connsiteX24" fmla="*/ 3032760 w 3324784"/>
              <a:gd name="connsiteY24" fmla="*/ 2976180 h 5834275"/>
              <a:gd name="connsiteX25" fmla="*/ 3002280 w 3324784"/>
              <a:gd name="connsiteY25" fmla="*/ 3021900 h 5834275"/>
              <a:gd name="connsiteX26" fmla="*/ 2971800 w 3324784"/>
              <a:gd name="connsiteY26" fmla="*/ 3143820 h 5834275"/>
              <a:gd name="connsiteX27" fmla="*/ 2956560 w 3324784"/>
              <a:gd name="connsiteY27" fmla="*/ 3418140 h 5834275"/>
              <a:gd name="connsiteX28" fmla="*/ 2941320 w 3324784"/>
              <a:gd name="connsiteY28" fmla="*/ 3524820 h 5834275"/>
              <a:gd name="connsiteX29" fmla="*/ 2910840 w 3324784"/>
              <a:gd name="connsiteY29" fmla="*/ 3570540 h 5834275"/>
              <a:gd name="connsiteX30" fmla="*/ 2880360 w 3324784"/>
              <a:gd name="connsiteY30" fmla="*/ 3722940 h 5834275"/>
              <a:gd name="connsiteX31" fmla="*/ 2865120 w 3324784"/>
              <a:gd name="connsiteY31" fmla="*/ 3799140 h 5834275"/>
              <a:gd name="connsiteX32" fmla="*/ 2819400 w 3324784"/>
              <a:gd name="connsiteY32" fmla="*/ 3921060 h 5834275"/>
              <a:gd name="connsiteX33" fmla="*/ 2788920 w 3324784"/>
              <a:gd name="connsiteY33" fmla="*/ 4058220 h 5834275"/>
              <a:gd name="connsiteX34" fmla="*/ 2758440 w 3324784"/>
              <a:gd name="connsiteY34" fmla="*/ 4149660 h 5834275"/>
              <a:gd name="connsiteX35" fmla="*/ 2712720 w 3324784"/>
              <a:gd name="connsiteY35" fmla="*/ 4210620 h 5834275"/>
              <a:gd name="connsiteX36" fmla="*/ 2636520 w 3324784"/>
              <a:gd name="connsiteY36" fmla="*/ 4302060 h 5834275"/>
              <a:gd name="connsiteX37" fmla="*/ 2606040 w 3324784"/>
              <a:gd name="connsiteY37" fmla="*/ 4347780 h 5834275"/>
              <a:gd name="connsiteX38" fmla="*/ 2560320 w 3324784"/>
              <a:gd name="connsiteY38" fmla="*/ 4363020 h 5834275"/>
              <a:gd name="connsiteX39" fmla="*/ 2514600 w 3324784"/>
              <a:gd name="connsiteY39" fmla="*/ 4454460 h 5834275"/>
              <a:gd name="connsiteX40" fmla="*/ 2468880 w 3324784"/>
              <a:gd name="connsiteY40" fmla="*/ 4530660 h 5834275"/>
              <a:gd name="connsiteX41" fmla="*/ 2423160 w 3324784"/>
              <a:gd name="connsiteY41" fmla="*/ 4561140 h 5834275"/>
              <a:gd name="connsiteX42" fmla="*/ 2407920 w 3324784"/>
              <a:gd name="connsiteY42" fmla="*/ 4759260 h 5834275"/>
              <a:gd name="connsiteX43" fmla="*/ 2392680 w 3324784"/>
              <a:gd name="connsiteY43" fmla="*/ 4804980 h 5834275"/>
              <a:gd name="connsiteX44" fmla="*/ 2377440 w 3324784"/>
              <a:gd name="connsiteY44" fmla="*/ 4865940 h 5834275"/>
              <a:gd name="connsiteX45" fmla="*/ 2362200 w 3324784"/>
              <a:gd name="connsiteY45" fmla="*/ 4911660 h 5834275"/>
              <a:gd name="connsiteX46" fmla="*/ 2316480 w 3324784"/>
              <a:gd name="connsiteY46" fmla="*/ 5064060 h 5834275"/>
              <a:gd name="connsiteX47" fmla="*/ 2255520 w 3324784"/>
              <a:gd name="connsiteY47" fmla="*/ 5155500 h 5834275"/>
              <a:gd name="connsiteX48" fmla="*/ 2225040 w 3324784"/>
              <a:gd name="connsiteY48" fmla="*/ 5201220 h 5834275"/>
              <a:gd name="connsiteX49" fmla="*/ 2179320 w 3324784"/>
              <a:gd name="connsiteY49" fmla="*/ 5231700 h 5834275"/>
              <a:gd name="connsiteX50" fmla="*/ 2103120 w 3324784"/>
              <a:gd name="connsiteY50" fmla="*/ 5338380 h 5834275"/>
              <a:gd name="connsiteX51" fmla="*/ 2072640 w 3324784"/>
              <a:gd name="connsiteY51" fmla="*/ 5384100 h 5834275"/>
              <a:gd name="connsiteX52" fmla="*/ 2026920 w 3324784"/>
              <a:gd name="connsiteY52" fmla="*/ 5414580 h 5834275"/>
              <a:gd name="connsiteX53" fmla="*/ 1950720 w 3324784"/>
              <a:gd name="connsiteY53" fmla="*/ 5506020 h 5834275"/>
              <a:gd name="connsiteX54" fmla="*/ 1889760 w 3324784"/>
              <a:gd name="connsiteY54" fmla="*/ 5597460 h 5834275"/>
              <a:gd name="connsiteX55" fmla="*/ 1844040 w 3324784"/>
              <a:gd name="connsiteY55" fmla="*/ 5643180 h 5834275"/>
              <a:gd name="connsiteX56" fmla="*/ 1706880 w 3324784"/>
              <a:gd name="connsiteY56" fmla="*/ 5734620 h 5834275"/>
              <a:gd name="connsiteX57" fmla="*/ 1661160 w 3324784"/>
              <a:gd name="connsiteY57" fmla="*/ 5765100 h 5834275"/>
              <a:gd name="connsiteX58" fmla="*/ 1554480 w 3324784"/>
              <a:gd name="connsiteY58" fmla="*/ 5795580 h 5834275"/>
              <a:gd name="connsiteX59" fmla="*/ 1417320 w 3324784"/>
              <a:gd name="connsiteY59" fmla="*/ 5826060 h 5834275"/>
              <a:gd name="connsiteX60" fmla="*/ 1310640 w 3324784"/>
              <a:gd name="connsiteY60" fmla="*/ 5780340 h 5834275"/>
              <a:gd name="connsiteX61" fmla="*/ 1203960 w 3324784"/>
              <a:gd name="connsiteY61" fmla="*/ 5704140 h 5834275"/>
              <a:gd name="connsiteX62" fmla="*/ 1173480 w 3324784"/>
              <a:gd name="connsiteY62" fmla="*/ 5643180 h 5834275"/>
              <a:gd name="connsiteX63" fmla="*/ 1158240 w 3324784"/>
              <a:gd name="connsiteY63" fmla="*/ 5597460 h 5834275"/>
              <a:gd name="connsiteX64" fmla="*/ 1097280 w 3324784"/>
              <a:gd name="connsiteY64" fmla="*/ 5506020 h 5834275"/>
              <a:gd name="connsiteX65" fmla="*/ 1051560 w 3324784"/>
              <a:gd name="connsiteY65" fmla="*/ 5414580 h 5834275"/>
              <a:gd name="connsiteX66" fmla="*/ 1005840 w 3324784"/>
              <a:gd name="connsiteY66" fmla="*/ 5384100 h 5834275"/>
              <a:gd name="connsiteX67" fmla="*/ 883920 w 3324784"/>
              <a:gd name="connsiteY67" fmla="*/ 5231700 h 5834275"/>
              <a:gd name="connsiteX68" fmla="*/ 807720 w 3324784"/>
              <a:gd name="connsiteY68" fmla="*/ 5109780 h 5834275"/>
              <a:gd name="connsiteX69" fmla="*/ 792480 w 3324784"/>
              <a:gd name="connsiteY69" fmla="*/ 5064060 h 5834275"/>
              <a:gd name="connsiteX70" fmla="*/ 777240 w 3324784"/>
              <a:gd name="connsiteY70" fmla="*/ 4957380 h 5834275"/>
              <a:gd name="connsiteX71" fmla="*/ 731520 w 3324784"/>
              <a:gd name="connsiteY71" fmla="*/ 4896420 h 5834275"/>
              <a:gd name="connsiteX72" fmla="*/ 716280 w 3324784"/>
              <a:gd name="connsiteY72" fmla="*/ 4835460 h 5834275"/>
              <a:gd name="connsiteX73" fmla="*/ 685800 w 3324784"/>
              <a:gd name="connsiteY73" fmla="*/ 4789740 h 5834275"/>
              <a:gd name="connsiteX74" fmla="*/ 655320 w 3324784"/>
              <a:gd name="connsiteY74" fmla="*/ 4667820 h 5834275"/>
              <a:gd name="connsiteX75" fmla="*/ 609600 w 3324784"/>
              <a:gd name="connsiteY75" fmla="*/ 4439220 h 5834275"/>
              <a:gd name="connsiteX76" fmla="*/ 548640 w 3324784"/>
              <a:gd name="connsiteY76" fmla="*/ 4347780 h 5834275"/>
              <a:gd name="connsiteX77" fmla="*/ 533400 w 3324784"/>
              <a:gd name="connsiteY77" fmla="*/ 3844860 h 5834275"/>
              <a:gd name="connsiteX78" fmla="*/ 487680 w 3324784"/>
              <a:gd name="connsiteY78" fmla="*/ 3677220 h 5834275"/>
              <a:gd name="connsiteX79" fmla="*/ 457200 w 3324784"/>
              <a:gd name="connsiteY79" fmla="*/ 3540060 h 5834275"/>
              <a:gd name="connsiteX80" fmla="*/ 411480 w 3324784"/>
              <a:gd name="connsiteY80" fmla="*/ 3494340 h 5834275"/>
              <a:gd name="connsiteX81" fmla="*/ 381000 w 3324784"/>
              <a:gd name="connsiteY81" fmla="*/ 3433380 h 5834275"/>
              <a:gd name="connsiteX82" fmla="*/ 274320 w 3324784"/>
              <a:gd name="connsiteY82" fmla="*/ 3296220 h 5834275"/>
              <a:gd name="connsiteX83" fmla="*/ 228600 w 3324784"/>
              <a:gd name="connsiteY83" fmla="*/ 3143820 h 5834275"/>
              <a:gd name="connsiteX84" fmla="*/ 182880 w 3324784"/>
              <a:gd name="connsiteY84" fmla="*/ 3113340 h 5834275"/>
              <a:gd name="connsiteX85" fmla="*/ 121920 w 3324784"/>
              <a:gd name="connsiteY85" fmla="*/ 3021900 h 5834275"/>
              <a:gd name="connsiteX86" fmla="*/ 76200 w 3324784"/>
              <a:gd name="connsiteY86" fmla="*/ 2930460 h 5834275"/>
              <a:gd name="connsiteX87" fmla="*/ 45720 w 3324784"/>
              <a:gd name="connsiteY87" fmla="*/ 2549460 h 5834275"/>
              <a:gd name="connsiteX88" fmla="*/ 30480 w 3324784"/>
              <a:gd name="connsiteY88" fmla="*/ 2503740 h 5834275"/>
              <a:gd name="connsiteX89" fmla="*/ 15240 w 3324784"/>
              <a:gd name="connsiteY89" fmla="*/ 1985580 h 5834275"/>
              <a:gd name="connsiteX90" fmla="*/ 0 w 3324784"/>
              <a:gd name="connsiteY90" fmla="*/ 1939860 h 5834275"/>
              <a:gd name="connsiteX91" fmla="*/ 15240 w 3324784"/>
              <a:gd name="connsiteY91" fmla="*/ 1574100 h 5834275"/>
              <a:gd name="connsiteX92" fmla="*/ 45720 w 3324784"/>
              <a:gd name="connsiteY92" fmla="*/ 1482660 h 5834275"/>
              <a:gd name="connsiteX93" fmla="*/ 91440 w 3324784"/>
              <a:gd name="connsiteY93" fmla="*/ 1375980 h 5834275"/>
              <a:gd name="connsiteX94" fmla="*/ 106680 w 3324784"/>
              <a:gd name="connsiteY94" fmla="*/ 1330260 h 5834275"/>
              <a:gd name="connsiteX95" fmla="*/ 152400 w 3324784"/>
              <a:gd name="connsiteY95" fmla="*/ 1299780 h 5834275"/>
              <a:gd name="connsiteX96" fmla="*/ 198120 w 3324784"/>
              <a:gd name="connsiteY96" fmla="*/ 1254060 h 5834275"/>
              <a:gd name="connsiteX97" fmla="*/ 259080 w 3324784"/>
              <a:gd name="connsiteY97" fmla="*/ 1208340 h 5834275"/>
              <a:gd name="connsiteX98" fmla="*/ 350520 w 3324784"/>
              <a:gd name="connsiteY98" fmla="*/ 1086420 h 5834275"/>
              <a:gd name="connsiteX99" fmla="*/ 381000 w 3324784"/>
              <a:gd name="connsiteY99" fmla="*/ 979740 h 5834275"/>
              <a:gd name="connsiteX100" fmla="*/ 502920 w 3324784"/>
              <a:gd name="connsiteY100" fmla="*/ 888300 h 5834275"/>
              <a:gd name="connsiteX101" fmla="*/ 609600 w 3324784"/>
              <a:gd name="connsiteY101" fmla="*/ 796860 h 5834275"/>
              <a:gd name="connsiteX102" fmla="*/ 640080 w 3324784"/>
              <a:gd name="connsiteY102" fmla="*/ 751140 h 5834275"/>
              <a:gd name="connsiteX103" fmla="*/ 731520 w 3324784"/>
              <a:gd name="connsiteY103" fmla="*/ 674940 h 5834275"/>
              <a:gd name="connsiteX104" fmla="*/ 853440 w 3324784"/>
              <a:gd name="connsiteY104" fmla="*/ 553020 h 5834275"/>
              <a:gd name="connsiteX105" fmla="*/ 914400 w 3324784"/>
              <a:gd name="connsiteY105" fmla="*/ 461580 h 5834275"/>
              <a:gd name="connsiteX106" fmla="*/ 944880 w 3324784"/>
              <a:gd name="connsiteY106" fmla="*/ 415860 h 5834275"/>
              <a:gd name="connsiteX107" fmla="*/ 990600 w 3324784"/>
              <a:gd name="connsiteY107" fmla="*/ 385380 h 5834275"/>
              <a:gd name="connsiteX108" fmla="*/ 1051560 w 3324784"/>
              <a:gd name="connsiteY108" fmla="*/ 339660 h 5834275"/>
              <a:gd name="connsiteX109" fmla="*/ 1097280 w 3324784"/>
              <a:gd name="connsiteY109" fmla="*/ 309180 h 5834275"/>
              <a:gd name="connsiteX110" fmla="*/ 1188720 w 3324784"/>
              <a:gd name="connsiteY110" fmla="*/ 293940 h 5834275"/>
              <a:gd name="connsiteX111" fmla="*/ 1234440 w 3324784"/>
              <a:gd name="connsiteY111" fmla="*/ 278700 h 5834275"/>
              <a:gd name="connsiteX112" fmla="*/ 1356360 w 3324784"/>
              <a:gd name="connsiteY112" fmla="*/ 263460 h 5834275"/>
              <a:gd name="connsiteX113" fmla="*/ 1417320 w 3324784"/>
              <a:gd name="connsiteY113" fmla="*/ 248220 h 5834275"/>
              <a:gd name="connsiteX114" fmla="*/ 1691640 w 3324784"/>
              <a:gd name="connsiteY114" fmla="*/ 232980 h 5834275"/>
              <a:gd name="connsiteX115" fmla="*/ 1844040 w 3324784"/>
              <a:gd name="connsiteY115" fmla="*/ 187260 h 5834275"/>
              <a:gd name="connsiteX116" fmla="*/ 1889760 w 3324784"/>
              <a:gd name="connsiteY116" fmla="*/ 141540 h 5834275"/>
              <a:gd name="connsiteX117" fmla="*/ 1935480 w 3324784"/>
              <a:gd name="connsiteY117" fmla="*/ 126300 h 5834275"/>
              <a:gd name="connsiteX118" fmla="*/ 2026920 w 3324784"/>
              <a:gd name="connsiteY118" fmla="*/ 65340 h 5834275"/>
              <a:gd name="connsiteX119" fmla="*/ 2179320 w 3324784"/>
              <a:gd name="connsiteY119" fmla="*/ 34860 h 5834275"/>
              <a:gd name="connsiteX120" fmla="*/ 2392680 w 3324784"/>
              <a:gd name="connsiteY120" fmla="*/ 4380 h 5834275"/>
              <a:gd name="connsiteX121" fmla="*/ 2910840 w 3324784"/>
              <a:gd name="connsiteY121" fmla="*/ 19620 h 5834275"/>
              <a:gd name="connsiteX122" fmla="*/ 2926080 w 3324784"/>
              <a:gd name="connsiteY122" fmla="*/ 65340 h 5834275"/>
              <a:gd name="connsiteX123" fmla="*/ 2910840 w 3324784"/>
              <a:gd name="connsiteY123" fmla="*/ 141540 h 5834275"/>
              <a:gd name="connsiteX124" fmla="*/ 2910840 w 3324784"/>
              <a:gd name="connsiteY124" fmla="*/ 126300 h 5834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</a:cxnLst>
            <a:rect l="l" t="t" r="r" b="b"/>
            <a:pathLst>
              <a:path w="3324784" h="5834275">
                <a:moveTo>
                  <a:pt x="2910840" y="126300"/>
                </a:moveTo>
                <a:cubicBezTo>
                  <a:pt x="2915920" y="131380"/>
                  <a:pt x="2930674" y="157115"/>
                  <a:pt x="2941320" y="172020"/>
                </a:cubicBezTo>
                <a:cubicBezTo>
                  <a:pt x="2956083" y="192689"/>
                  <a:pt x="2974438" y="210927"/>
                  <a:pt x="2987040" y="232980"/>
                </a:cubicBezTo>
                <a:cubicBezTo>
                  <a:pt x="2995010" y="246928"/>
                  <a:pt x="2994478" y="264657"/>
                  <a:pt x="3002280" y="278700"/>
                </a:cubicBezTo>
                <a:cubicBezTo>
                  <a:pt x="3020070" y="310722"/>
                  <a:pt x="3042920" y="339660"/>
                  <a:pt x="3063240" y="370140"/>
                </a:cubicBezTo>
                <a:cubicBezTo>
                  <a:pt x="3073400" y="385380"/>
                  <a:pt x="3087928" y="398484"/>
                  <a:pt x="3093720" y="415860"/>
                </a:cubicBezTo>
                <a:cubicBezTo>
                  <a:pt x="3132026" y="530778"/>
                  <a:pt x="3080354" y="389127"/>
                  <a:pt x="3139440" y="507300"/>
                </a:cubicBezTo>
                <a:cubicBezTo>
                  <a:pt x="3146624" y="521668"/>
                  <a:pt x="3147496" y="538652"/>
                  <a:pt x="3154680" y="553020"/>
                </a:cubicBezTo>
                <a:cubicBezTo>
                  <a:pt x="3162871" y="569403"/>
                  <a:pt x="3177721" y="582002"/>
                  <a:pt x="3185160" y="598740"/>
                </a:cubicBezTo>
                <a:cubicBezTo>
                  <a:pt x="3198209" y="628100"/>
                  <a:pt x="3207848" y="659011"/>
                  <a:pt x="3215640" y="690180"/>
                </a:cubicBezTo>
                <a:cubicBezTo>
                  <a:pt x="3220720" y="710500"/>
                  <a:pt x="3221513" y="732406"/>
                  <a:pt x="3230880" y="751140"/>
                </a:cubicBezTo>
                <a:cubicBezTo>
                  <a:pt x="3247263" y="783905"/>
                  <a:pt x="3291840" y="842580"/>
                  <a:pt x="3291840" y="842580"/>
                </a:cubicBezTo>
                <a:cubicBezTo>
                  <a:pt x="3324030" y="1003532"/>
                  <a:pt x="3324784" y="975267"/>
                  <a:pt x="3291840" y="1238820"/>
                </a:cubicBezTo>
                <a:cubicBezTo>
                  <a:pt x="3289568" y="1256995"/>
                  <a:pt x="3270447" y="1268637"/>
                  <a:pt x="3261360" y="1284540"/>
                </a:cubicBezTo>
                <a:cubicBezTo>
                  <a:pt x="3231229" y="1337270"/>
                  <a:pt x="3232738" y="1339927"/>
                  <a:pt x="3215640" y="1391220"/>
                </a:cubicBezTo>
                <a:cubicBezTo>
                  <a:pt x="3220720" y="1579180"/>
                  <a:pt x="3221490" y="1767306"/>
                  <a:pt x="3230880" y="1955100"/>
                </a:cubicBezTo>
                <a:cubicBezTo>
                  <a:pt x="3231682" y="1971144"/>
                  <a:pt x="3246120" y="1984756"/>
                  <a:pt x="3246120" y="2000820"/>
                </a:cubicBezTo>
                <a:cubicBezTo>
                  <a:pt x="3246120" y="2020394"/>
                  <a:pt x="3253429" y="2214801"/>
                  <a:pt x="3215640" y="2290380"/>
                </a:cubicBezTo>
                <a:cubicBezTo>
                  <a:pt x="3207449" y="2306763"/>
                  <a:pt x="3195320" y="2320860"/>
                  <a:pt x="3185160" y="2336100"/>
                </a:cubicBezTo>
                <a:cubicBezTo>
                  <a:pt x="3147993" y="2484768"/>
                  <a:pt x="3193375" y="2299130"/>
                  <a:pt x="3154680" y="2473260"/>
                </a:cubicBezTo>
                <a:cubicBezTo>
                  <a:pt x="3150136" y="2493707"/>
                  <a:pt x="3143984" y="2513773"/>
                  <a:pt x="3139440" y="2534220"/>
                </a:cubicBezTo>
                <a:cubicBezTo>
                  <a:pt x="3114919" y="2644563"/>
                  <a:pt x="3136193" y="2574441"/>
                  <a:pt x="3108960" y="2656140"/>
                </a:cubicBezTo>
                <a:cubicBezTo>
                  <a:pt x="3103880" y="2712020"/>
                  <a:pt x="3104724" y="2768759"/>
                  <a:pt x="3093720" y="2823780"/>
                </a:cubicBezTo>
                <a:cubicBezTo>
                  <a:pt x="3089265" y="2846057"/>
                  <a:pt x="3071677" y="2863646"/>
                  <a:pt x="3063240" y="2884740"/>
                </a:cubicBezTo>
                <a:cubicBezTo>
                  <a:pt x="3051308" y="2914571"/>
                  <a:pt x="3050582" y="2949447"/>
                  <a:pt x="3032760" y="2976180"/>
                </a:cubicBezTo>
                <a:cubicBezTo>
                  <a:pt x="3022600" y="2991420"/>
                  <a:pt x="3010471" y="3005517"/>
                  <a:pt x="3002280" y="3021900"/>
                </a:cubicBezTo>
                <a:cubicBezTo>
                  <a:pt x="2986659" y="3053142"/>
                  <a:pt x="2977597" y="3114837"/>
                  <a:pt x="2971800" y="3143820"/>
                </a:cubicBezTo>
                <a:cubicBezTo>
                  <a:pt x="2966720" y="3235260"/>
                  <a:pt x="2963863" y="3326851"/>
                  <a:pt x="2956560" y="3418140"/>
                </a:cubicBezTo>
                <a:cubicBezTo>
                  <a:pt x="2953695" y="3453947"/>
                  <a:pt x="2951642" y="3490414"/>
                  <a:pt x="2941320" y="3524820"/>
                </a:cubicBezTo>
                <a:cubicBezTo>
                  <a:pt x="2936057" y="3542364"/>
                  <a:pt x="2921000" y="3555300"/>
                  <a:pt x="2910840" y="3570540"/>
                </a:cubicBezTo>
                <a:cubicBezTo>
                  <a:pt x="2880977" y="3749720"/>
                  <a:pt x="2910673" y="3586533"/>
                  <a:pt x="2880360" y="3722940"/>
                </a:cubicBezTo>
                <a:cubicBezTo>
                  <a:pt x="2874741" y="3748226"/>
                  <a:pt x="2872563" y="3774329"/>
                  <a:pt x="2865120" y="3799140"/>
                </a:cubicBezTo>
                <a:cubicBezTo>
                  <a:pt x="2844143" y="3869062"/>
                  <a:pt x="2834207" y="3861832"/>
                  <a:pt x="2819400" y="3921060"/>
                </a:cubicBezTo>
                <a:cubicBezTo>
                  <a:pt x="2797647" y="4008071"/>
                  <a:pt x="2812387" y="3979996"/>
                  <a:pt x="2788920" y="4058220"/>
                </a:cubicBezTo>
                <a:cubicBezTo>
                  <a:pt x="2779688" y="4088994"/>
                  <a:pt x="2777717" y="4123957"/>
                  <a:pt x="2758440" y="4149660"/>
                </a:cubicBezTo>
                <a:cubicBezTo>
                  <a:pt x="2743200" y="4169980"/>
                  <a:pt x="2727483" y="4189951"/>
                  <a:pt x="2712720" y="4210620"/>
                </a:cubicBezTo>
                <a:cubicBezTo>
                  <a:pt x="2599206" y="4369540"/>
                  <a:pt x="2778830" y="4131288"/>
                  <a:pt x="2636520" y="4302060"/>
                </a:cubicBezTo>
                <a:cubicBezTo>
                  <a:pt x="2624794" y="4316131"/>
                  <a:pt x="2620343" y="4336338"/>
                  <a:pt x="2606040" y="4347780"/>
                </a:cubicBezTo>
                <a:cubicBezTo>
                  <a:pt x="2593496" y="4357815"/>
                  <a:pt x="2575560" y="4357940"/>
                  <a:pt x="2560320" y="4363020"/>
                </a:cubicBezTo>
                <a:cubicBezTo>
                  <a:pt x="2536820" y="4433519"/>
                  <a:pt x="2556805" y="4386933"/>
                  <a:pt x="2514600" y="4454460"/>
                </a:cubicBezTo>
                <a:cubicBezTo>
                  <a:pt x="2498901" y="4479579"/>
                  <a:pt x="2488157" y="4508170"/>
                  <a:pt x="2468880" y="4530660"/>
                </a:cubicBezTo>
                <a:cubicBezTo>
                  <a:pt x="2456960" y="4544567"/>
                  <a:pt x="2438400" y="4550980"/>
                  <a:pt x="2423160" y="4561140"/>
                </a:cubicBezTo>
                <a:cubicBezTo>
                  <a:pt x="2418080" y="4627180"/>
                  <a:pt x="2416135" y="4693536"/>
                  <a:pt x="2407920" y="4759260"/>
                </a:cubicBezTo>
                <a:cubicBezTo>
                  <a:pt x="2405927" y="4775200"/>
                  <a:pt x="2397093" y="4789534"/>
                  <a:pt x="2392680" y="4804980"/>
                </a:cubicBezTo>
                <a:cubicBezTo>
                  <a:pt x="2386926" y="4825119"/>
                  <a:pt x="2383194" y="4845801"/>
                  <a:pt x="2377440" y="4865940"/>
                </a:cubicBezTo>
                <a:cubicBezTo>
                  <a:pt x="2373027" y="4881386"/>
                  <a:pt x="2366613" y="4896214"/>
                  <a:pt x="2362200" y="4911660"/>
                </a:cubicBezTo>
                <a:cubicBezTo>
                  <a:pt x="2351551" y="4948932"/>
                  <a:pt x="2334588" y="5036897"/>
                  <a:pt x="2316480" y="5064060"/>
                </a:cubicBezTo>
                <a:lnTo>
                  <a:pt x="2255520" y="5155500"/>
                </a:lnTo>
                <a:cubicBezTo>
                  <a:pt x="2245360" y="5170740"/>
                  <a:pt x="2240280" y="5191060"/>
                  <a:pt x="2225040" y="5201220"/>
                </a:cubicBezTo>
                <a:lnTo>
                  <a:pt x="2179320" y="5231700"/>
                </a:lnTo>
                <a:cubicBezTo>
                  <a:pt x="2107488" y="5339448"/>
                  <a:pt x="2197636" y="5206057"/>
                  <a:pt x="2103120" y="5338380"/>
                </a:cubicBezTo>
                <a:cubicBezTo>
                  <a:pt x="2092474" y="5353285"/>
                  <a:pt x="2085592" y="5371148"/>
                  <a:pt x="2072640" y="5384100"/>
                </a:cubicBezTo>
                <a:cubicBezTo>
                  <a:pt x="2059688" y="5397052"/>
                  <a:pt x="2042160" y="5404420"/>
                  <a:pt x="2026920" y="5414580"/>
                </a:cubicBezTo>
                <a:cubicBezTo>
                  <a:pt x="1918003" y="5577955"/>
                  <a:pt x="2087620" y="5330005"/>
                  <a:pt x="1950720" y="5506020"/>
                </a:cubicBezTo>
                <a:cubicBezTo>
                  <a:pt x="1928230" y="5534936"/>
                  <a:pt x="1915663" y="5571557"/>
                  <a:pt x="1889760" y="5597460"/>
                </a:cubicBezTo>
                <a:cubicBezTo>
                  <a:pt x="1874520" y="5612700"/>
                  <a:pt x="1860404" y="5629154"/>
                  <a:pt x="1844040" y="5643180"/>
                </a:cubicBezTo>
                <a:cubicBezTo>
                  <a:pt x="1789407" y="5690008"/>
                  <a:pt x="1769846" y="5695266"/>
                  <a:pt x="1706880" y="5734620"/>
                </a:cubicBezTo>
                <a:cubicBezTo>
                  <a:pt x="1691348" y="5744328"/>
                  <a:pt x="1677543" y="5756909"/>
                  <a:pt x="1661160" y="5765100"/>
                </a:cubicBezTo>
                <a:cubicBezTo>
                  <a:pt x="1640795" y="5775283"/>
                  <a:pt x="1572059" y="5791674"/>
                  <a:pt x="1554480" y="5795580"/>
                </a:cubicBezTo>
                <a:cubicBezTo>
                  <a:pt x="1380350" y="5834275"/>
                  <a:pt x="1565988" y="5788893"/>
                  <a:pt x="1417320" y="5826060"/>
                </a:cubicBezTo>
                <a:cubicBezTo>
                  <a:pt x="1366027" y="5808962"/>
                  <a:pt x="1363370" y="5810471"/>
                  <a:pt x="1310640" y="5780340"/>
                </a:cubicBezTo>
                <a:cubicBezTo>
                  <a:pt x="1279441" y="5762512"/>
                  <a:pt x="1230128" y="5723766"/>
                  <a:pt x="1203960" y="5704140"/>
                </a:cubicBezTo>
                <a:cubicBezTo>
                  <a:pt x="1193800" y="5683820"/>
                  <a:pt x="1182429" y="5664062"/>
                  <a:pt x="1173480" y="5643180"/>
                </a:cubicBezTo>
                <a:cubicBezTo>
                  <a:pt x="1167152" y="5628415"/>
                  <a:pt x="1166042" y="5611503"/>
                  <a:pt x="1158240" y="5597460"/>
                </a:cubicBezTo>
                <a:cubicBezTo>
                  <a:pt x="1140450" y="5565438"/>
                  <a:pt x="1108864" y="5540773"/>
                  <a:pt x="1097280" y="5506020"/>
                </a:cubicBezTo>
                <a:cubicBezTo>
                  <a:pt x="1084885" y="5468835"/>
                  <a:pt x="1081103" y="5444123"/>
                  <a:pt x="1051560" y="5414580"/>
                </a:cubicBezTo>
                <a:cubicBezTo>
                  <a:pt x="1038608" y="5401628"/>
                  <a:pt x="1018217" y="5397602"/>
                  <a:pt x="1005840" y="5384100"/>
                </a:cubicBezTo>
                <a:cubicBezTo>
                  <a:pt x="961880" y="5336144"/>
                  <a:pt x="883920" y="5231700"/>
                  <a:pt x="883920" y="5231700"/>
                </a:cubicBezTo>
                <a:cubicBezTo>
                  <a:pt x="847648" y="5122884"/>
                  <a:pt x="880173" y="5158082"/>
                  <a:pt x="807720" y="5109780"/>
                </a:cubicBezTo>
                <a:cubicBezTo>
                  <a:pt x="802640" y="5094540"/>
                  <a:pt x="795630" y="5079812"/>
                  <a:pt x="792480" y="5064060"/>
                </a:cubicBezTo>
                <a:cubicBezTo>
                  <a:pt x="785435" y="5028837"/>
                  <a:pt x="789516" y="4991138"/>
                  <a:pt x="777240" y="4957380"/>
                </a:cubicBezTo>
                <a:cubicBezTo>
                  <a:pt x="768560" y="4933509"/>
                  <a:pt x="746760" y="4916740"/>
                  <a:pt x="731520" y="4896420"/>
                </a:cubicBezTo>
                <a:cubicBezTo>
                  <a:pt x="726440" y="4876100"/>
                  <a:pt x="724531" y="4854712"/>
                  <a:pt x="716280" y="4835460"/>
                </a:cubicBezTo>
                <a:cubicBezTo>
                  <a:pt x="709065" y="4818625"/>
                  <a:pt x="692059" y="4806953"/>
                  <a:pt x="685800" y="4789740"/>
                </a:cubicBezTo>
                <a:cubicBezTo>
                  <a:pt x="671484" y="4750371"/>
                  <a:pt x="655320" y="4667820"/>
                  <a:pt x="655320" y="4667820"/>
                </a:cubicBezTo>
                <a:cubicBezTo>
                  <a:pt x="649426" y="4614771"/>
                  <a:pt x="645622" y="4493252"/>
                  <a:pt x="609600" y="4439220"/>
                </a:cubicBezTo>
                <a:lnTo>
                  <a:pt x="548640" y="4347780"/>
                </a:lnTo>
                <a:cubicBezTo>
                  <a:pt x="543560" y="4180140"/>
                  <a:pt x="545639" y="4012130"/>
                  <a:pt x="533400" y="3844860"/>
                </a:cubicBezTo>
                <a:cubicBezTo>
                  <a:pt x="525715" y="3739836"/>
                  <a:pt x="505931" y="3750225"/>
                  <a:pt x="487680" y="3677220"/>
                </a:cubicBezTo>
                <a:cubicBezTo>
                  <a:pt x="486350" y="3671900"/>
                  <a:pt x="464153" y="3552228"/>
                  <a:pt x="457200" y="3540060"/>
                </a:cubicBezTo>
                <a:cubicBezTo>
                  <a:pt x="446507" y="3521347"/>
                  <a:pt x="424007" y="3511878"/>
                  <a:pt x="411480" y="3494340"/>
                </a:cubicBezTo>
                <a:cubicBezTo>
                  <a:pt x="398275" y="3475853"/>
                  <a:pt x="392689" y="3452861"/>
                  <a:pt x="381000" y="3433380"/>
                </a:cubicBezTo>
                <a:cubicBezTo>
                  <a:pt x="326314" y="3342236"/>
                  <a:pt x="335218" y="3357118"/>
                  <a:pt x="274320" y="3296220"/>
                </a:cubicBezTo>
                <a:cubicBezTo>
                  <a:pt x="268220" y="3271818"/>
                  <a:pt x="239731" y="3151241"/>
                  <a:pt x="228600" y="3143820"/>
                </a:cubicBezTo>
                <a:lnTo>
                  <a:pt x="182880" y="3113340"/>
                </a:lnTo>
                <a:cubicBezTo>
                  <a:pt x="156097" y="3032992"/>
                  <a:pt x="185341" y="3098006"/>
                  <a:pt x="121920" y="3021900"/>
                </a:cubicBezTo>
                <a:cubicBezTo>
                  <a:pt x="89094" y="2982509"/>
                  <a:pt x="91474" y="2976282"/>
                  <a:pt x="76200" y="2930460"/>
                </a:cubicBezTo>
                <a:cubicBezTo>
                  <a:pt x="68304" y="2772539"/>
                  <a:pt x="78711" y="2681424"/>
                  <a:pt x="45720" y="2549460"/>
                </a:cubicBezTo>
                <a:cubicBezTo>
                  <a:pt x="41824" y="2533875"/>
                  <a:pt x="35560" y="2518980"/>
                  <a:pt x="30480" y="2503740"/>
                </a:cubicBezTo>
                <a:cubicBezTo>
                  <a:pt x="25400" y="2331020"/>
                  <a:pt x="24567" y="2158123"/>
                  <a:pt x="15240" y="1985580"/>
                </a:cubicBezTo>
                <a:cubicBezTo>
                  <a:pt x="14373" y="1969539"/>
                  <a:pt x="0" y="1955924"/>
                  <a:pt x="0" y="1939860"/>
                </a:cubicBezTo>
                <a:cubicBezTo>
                  <a:pt x="0" y="1817834"/>
                  <a:pt x="3098" y="1695520"/>
                  <a:pt x="15240" y="1574100"/>
                </a:cubicBezTo>
                <a:cubicBezTo>
                  <a:pt x="18437" y="1542131"/>
                  <a:pt x="35560" y="1513140"/>
                  <a:pt x="45720" y="1482660"/>
                </a:cubicBezTo>
                <a:cubicBezTo>
                  <a:pt x="81461" y="1375438"/>
                  <a:pt x="34944" y="1507805"/>
                  <a:pt x="91440" y="1375980"/>
                </a:cubicBezTo>
                <a:cubicBezTo>
                  <a:pt x="97768" y="1361215"/>
                  <a:pt x="96645" y="1342804"/>
                  <a:pt x="106680" y="1330260"/>
                </a:cubicBezTo>
                <a:cubicBezTo>
                  <a:pt x="118122" y="1315957"/>
                  <a:pt x="138329" y="1311506"/>
                  <a:pt x="152400" y="1299780"/>
                </a:cubicBezTo>
                <a:cubicBezTo>
                  <a:pt x="168957" y="1285982"/>
                  <a:pt x="181756" y="1268086"/>
                  <a:pt x="198120" y="1254060"/>
                </a:cubicBezTo>
                <a:cubicBezTo>
                  <a:pt x="217405" y="1237530"/>
                  <a:pt x="241119" y="1226301"/>
                  <a:pt x="259080" y="1208340"/>
                </a:cubicBezTo>
                <a:cubicBezTo>
                  <a:pt x="295281" y="1172139"/>
                  <a:pt x="322381" y="1128628"/>
                  <a:pt x="350520" y="1086420"/>
                </a:cubicBezTo>
                <a:cubicBezTo>
                  <a:pt x="352552" y="1078291"/>
                  <a:pt x="372255" y="992858"/>
                  <a:pt x="381000" y="979740"/>
                </a:cubicBezTo>
                <a:cubicBezTo>
                  <a:pt x="410629" y="935296"/>
                  <a:pt x="459140" y="914568"/>
                  <a:pt x="502920" y="888300"/>
                </a:cubicBezTo>
                <a:cubicBezTo>
                  <a:pt x="624641" y="726005"/>
                  <a:pt x="470136" y="913080"/>
                  <a:pt x="609600" y="796860"/>
                </a:cubicBezTo>
                <a:cubicBezTo>
                  <a:pt x="623671" y="785134"/>
                  <a:pt x="628354" y="765211"/>
                  <a:pt x="640080" y="751140"/>
                </a:cubicBezTo>
                <a:cubicBezTo>
                  <a:pt x="676750" y="707136"/>
                  <a:pt x="686565" y="704910"/>
                  <a:pt x="731520" y="674940"/>
                </a:cubicBezTo>
                <a:cubicBezTo>
                  <a:pt x="805082" y="564597"/>
                  <a:pt x="759715" y="599883"/>
                  <a:pt x="853440" y="553020"/>
                </a:cubicBezTo>
                <a:cubicBezTo>
                  <a:pt x="880223" y="472672"/>
                  <a:pt x="850979" y="537686"/>
                  <a:pt x="914400" y="461580"/>
                </a:cubicBezTo>
                <a:cubicBezTo>
                  <a:pt x="926126" y="447509"/>
                  <a:pt x="931928" y="428812"/>
                  <a:pt x="944880" y="415860"/>
                </a:cubicBezTo>
                <a:cubicBezTo>
                  <a:pt x="957832" y="402908"/>
                  <a:pt x="975695" y="396026"/>
                  <a:pt x="990600" y="385380"/>
                </a:cubicBezTo>
                <a:cubicBezTo>
                  <a:pt x="1011269" y="370617"/>
                  <a:pt x="1030891" y="354423"/>
                  <a:pt x="1051560" y="339660"/>
                </a:cubicBezTo>
                <a:cubicBezTo>
                  <a:pt x="1066465" y="329014"/>
                  <a:pt x="1079904" y="314972"/>
                  <a:pt x="1097280" y="309180"/>
                </a:cubicBezTo>
                <a:cubicBezTo>
                  <a:pt x="1126595" y="299408"/>
                  <a:pt x="1158555" y="300643"/>
                  <a:pt x="1188720" y="293940"/>
                </a:cubicBezTo>
                <a:cubicBezTo>
                  <a:pt x="1204402" y="290455"/>
                  <a:pt x="1218635" y="281574"/>
                  <a:pt x="1234440" y="278700"/>
                </a:cubicBezTo>
                <a:cubicBezTo>
                  <a:pt x="1274736" y="271374"/>
                  <a:pt x="1315961" y="270193"/>
                  <a:pt x="1356360" y="263460"/>
                </a:cubicBezTo>
                <a:cubicBezTo>
                  <a:pt x="1377020" y="260017"/>
                  <a:pt x="1396461" y="250116"/>
                  <a:pt x="1417320" y="248220"/>
                </a:cubicBezTo>
                <a:cubicBezTo>
                  <a:pt x="1508525" y="239929"/>
                  <a:pt x="1600200" y="238060"/>
                  <a:pt x="1691640" y="232980"/>
                </a:cubicBezTo>
                <a:cubicBezTo>
                  <a:pt x="1758335" y="221864"/>
                  <a:pt x="1790111" y="225781"/>
                  <a:pt x="1844040" y="187260"/>
                </a:cubicBezTo>
                <a:cubicBezTo>
                  <a:pt x="1861578" y="174733"/>
                  <a:pt x="1871827" y="153495"/>
                  <a:pt x="1889760" y="141540"/>
                </a:cubicBezTo>
                <a:cubicBezTo>
                  <a:pt x="1903126" y="132629"/>
                  <a:pt x="1921437" y="134102"/>
                  <a:pt x="1935480" y="126300"/>
                </a:cubicBezTo>
                <a:cubicBezTo>
                  <a:pt x="1967502" y="108510"/>
                  <a:pt x="1992167" y="76924"/>
                  <a:pt x="2026920" y="65340"/>
                </a:cubicBezTo>
                <a:cubicBezTo>
                  <a:pt x="2114549" y="36130"/>
                  <a:pt x="2039225" y="58209"/>
                  <a:pt x="2179320" y="34860"/>
                </a:cubicBezTo>
                <a:cubicBezTo>
                  <a:pt x="2373413" y="2511"/>
                  <a:pt x="2100516" y="36843"/>
                  <a:pt x="2392680" y="4380"/>
                </a:cubicBezTo>
                <a:cubicBezTo>
                  <a:pt x="2565400" y="9460"/>
                  <a:pt x="2739163" y="0"/>
                  <a:pt x="2910840" y="19620"/>
                </a:cubicBezTo>
                <a:cubicBezTo>
                  <a:pt x="2926800" y="21444"/>
                  <a:pt x="2926080" y="49276"/>
                  <a:pt x="2926080" y="65340"/>
                </a:cubicBezTo>
                <a:cubicBezTo>
                  <a:pt x="2926080" y="91243"/>
                  <a:pt x="2917956" y="116634"/>
                  <a:pt x="2910840" y="141540"/>
                </a:cubicBezTo>
                <a:cubicBezTo>
                  <a:pt x="2907719" y="152462"/>
                  <a:pt x="2905760" y="121220"/>
                  <a:pt x="2910840" y="126300"/>
                </a:cubicBezTo>
                <a:close/>
              </a:path>
            </a:pathLst>
          </a:cu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ctor reto 5"/>
          <p:cNvCxnSpPr/>
          <p:nvPr/>
        </p:nvCxnSpPr>
        <p:spPr>
          <a:xfrm>
            <a:off x="2786050" y="641330"/>
            <a:ext cx="2857520" cy="158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2000232" y="6215082"/>
            <a:ext cx="3500462" cy="158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 rot="5400000">
            <a:off x="3785388" y="5072074"/>
            <a:ext cx="2286810" cy="794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 rot="5400000" flipH="1" flipV="1">
            <a:off x="3679819" y="1892289"/>
            <a:ext cx="2500330" cy="1588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3786182" y="3214686"/>
            <a:ext cx="22012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+</a:t>
            </a:r>
            <a:r>
              <a:rPr lang="pt-BR" dirty="0" smtClean="0"/>
              <a:t> - 21 km</a:t>
            </a:r>
            <a:endParaRPr lang="pt-BR" dirty="0"/>
          </a:p>
        </p:txBody>
      </p:sp>
      <p:cxnSp>
        <p:nvCxnSpPr>
          <p:cNvPr id="18" name="Conector de seta reta 17"/>
          <p:cNvCxnSpPr/>
          <p:nvPr/>
        </p:nvCxnSpPr>
        <p:spPr>
          <a:xfrm rot="10800000">
            <a:off x="357158" y="2714620"/>
            <a:ext cx="857256" cy="1588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/>
          <p:nvPr/>
        </p:nvCxnSpPr>
        <p:spPr>
          <a:xfrm>
            <a:off x="3428992" y="2786058"/>
            <a:ext cx="373730" cy="4835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1285852" y="2357430"/>
            <a:ext cx="21980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+</a:t>
            </a:r>
            <a:r>
              <a:rPr lang="pt-BR" dirty="0" smtClean="0"/>
              <a:t> - 13 km</a:t>
            </a:r>
            <a:endParaRPr lang="pt-BR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928662" y="0"/>
            <a:ext cx="4357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/>
              <a:t>Mar da </a:t>
            </a:r>
            <a:r>
              <a:rPr lang="pt-BR" sz="3600" b="1" dirty="0" err="1" smtClean="0"/>
              <a:t>Galileia</a:t>
            </a:r>
            <a:endParaRPr lang="pt-BR" sz="3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vre 1"/>
          <p:cNvSpPr/>
          <p:nvPr/>
        </p:nvSpPr>
        <p:spPr>
          <a:xfrm>
            <a:off x="357158" y="928670"/>
            <a:ext cx="3643338" cy="5603219"/>
          </a:xfrm>
          <a:custGeom>
            <a:avLst/>
            <a:gdLst>
              <a:gd name="connsiteX0" fmla="*/ 2910840 w 3324784"/>
              <a:gd name="connsiteY0" fmla="*/ 126300 h 5834275"/>
              <a:gd name="connsiteX1" fmla="*/ 2941320 w 3324784"/>
              <a:gd name="connsiteY1" fmla="*/ 172020 h 5834275"/>
              <a:gd name="connsiteX2" fmla="*/ 2987040 w 3324784"/>
              <a:gd name="connsiteY2" fmla="*/ 232980 h 5834275"/>
              <a:gd name="connsiteX3" fmla="*/ 3002280 w 3324784"/>
              <a:gd name="connsiteY3" fmla="*/ 278700 h 5834275"/>
              <a:gd name="connsiteX4" fmla="*/ 3063240 w 3324784"/>
              <a:gd name="connsiteY4" fmla="*/ 370140 h 5834275"/>
              <a:gd name="connsiteX5" fmla="*/ 3093720 w 3324784"/>
              <a:gd name="connsiteY5" fmla="*/ 415860 h 5834275"/>
              <a:gd name="connsiteX6" fmla="*/ 3139440 w 3324784"/>
              <a:gd name="connsiteY6" fmla="*/ 507300 h 5834275"/>
              <a:gd name="connsiteX7" fmla="*/ 3154680 w 3324784"/>
              <a:gd name="connsiteY7" fmla="*/ 553020 h 5834275"/>
              <a:gd name="connsiteX8" fmla="*/ 3185160 w 3324784"/>
              <a:gd name="connsiteY8" fmla="*/ 598740 h 5834275"/>
              <a:gd name="connsiteX9" fmla="*/ 3215640 w 3324784"/>
              <a:gd name="connsiteY9" fmla="*/ 690180 h 5834275"/>
              <a:gd name="connsiteX10" fmla="*/ 3230880 w 3324784"/>
              <a:gd name="connsiteY10" fmla="*/ 751140 h 5834275"/>
              <a:gd name="connsiteX11" fmla="*/ 3291840 w 3324784"/>
              <a:gd name="connsiteY11" fmla="*/ 842580 h 5834275"/>
              <a:gd name="connsiteX12" fmla="*/ 3291840 w 3324784"/>
              <a:gd name="connsiteY12" fmla="*/ 1238820 h 5834275"/>
              <a:gd name="connsiteX13" fmla="*/ 3261360 w 3324784"/>
              <a:gd name="connsiteY13" fmla="*/ 1284540 h 5834275"/>
              <a:gd name="connsiteX14" fmla="*/ 3215640 w 3324784"/>
              <a:gd name="connsiteY14" fmla="*/ 1391220 h 5834275"/>
              <a:gd name="connsiteX15" fmla="*/ 3230880 w 3324784"/>
              <a:gd name="connsiteY15" fmla="*/ 1955100 h 5834275"/>
              <a:gd name="connsiteX16" fmla="*/ 3246120 w 3324784"/>
              <a:gd name="connsiteY16" fmla="*/ 2000820 h 5834275"/>
              <a:gd name="connsiteX17" fmla="*/ 3215640 w 3324784"/>
              <a:gd name="connsiteY17" fmla="*/ 2290380 h 5834275"/>
              <a:gd name="connsiteX18" fmla="*/ 3185160 w 3324784"/>
              <a:gd name="connsiteY18" fmla="*/ 2336100 h 5834275"/>
              <a:gd name="connsiteX19" fmla="*/ 3154680 w 3324784"/>
              <a:gd name="connsiteY19" fmla="*/ 2473260 h 5834275"/>
              <a:gd name="connsiteX20" fmla="*/ 3139440 w 3324784"/>
              <a:gd name="connsiteY20" fmla="*/ 2534220 h 5834275"/>
              <a:gd name="connsiteX21" fmla="*/ 3108960 w 3324784"/>
              <a:gd name="connsiteY21" fmla="*/ 2656140 h 5834275"/>
              <a:gd name="connsiteX22" fmla="*/ 3093720 w 3324784"/>
              <a:gd name="connsiteY22" fmla="*/ 2823780 h 5834275"/>
              <a:gd name="connsiteX23" fmla="*/ 3063240 w 3324784"/>
              <a:gd name="connsiteY23" fmla="*/ 2884740 h 5834275"/>
              <a:gd name="connsiteX24" fmla="*/ 3032760 w 3324784"/>
              <a:gd name="connsiteY24" fmla="*/ 2976180 h 5834275"/>
              <a:gd name="connsiteX25" fmla="*/ 3002280 w 3324784"/>
              <a:gd name="connsiteY25" fmla="*/ 3021900 h 5834275"/>
              <a:gd name="connsiteX26" fmla="*/ 2971800 w 3324784"/>
              <a:gd name="connsiteY26" fmla="*/ 3143820 h 5834275"/>
              <a:gd name="connsiteX27" fmla="*/ 2956560 w 3324784"/>
              <a:gd name="connsiteY27" fmla="*/ 3418140 h 5834275"/>
              <a:gd name="connsiteX28" fmla="*/ 2941320 w 3324784"/>
              <a:gd name="connsiteY28" fmla="*/ 3524820 h 5834275"/>
              <a:gd name="connsiteX29" fmla="*/ 2910840 w 3324784"/>
              <a:gd name="connsiteY29" fmla="*/ 3570540 h 5834275"/>
              <a:gd name="connsiteX30" fmla="*/ 2880360 w 3324784"/>
              <a:gd name="connsiteY30" fmla="*/ 3722940 h 5834275"/>
              <a:gd name="connsiteX31" fmla="*/ 2865120 w 3324784"/>
              <a:gd name="connsiteY31" fmla="*/ 3799140 h 5834275"/>
              <a:gd name="connsiteX32" fmla="*/ 2819400 w 3324784"/>
              <a:gd name="connsiteY32" fmla="*/ 3921060 h 5834275"/>
              <a:gd name="connsiteX33" fmla="*/ 2788920 w 3324784"/>
              <a:gd name="connsiteY33" fmla="*/ 4058220 h 5834275"/>
              <a:gd name="connsiteX34" fmla="*/ 2758440 w 3324784"/>
              <a:gd name="connsiteY34" fmla="*/ 4149660 h 5834275"/>
              <a:gd name="connsiteX35" fmla="*/ 2712720 w 3324784"/>
              <a:gd name="connsiteY35" fmla="*/ 4210620 h 5834275"/>
              <a:gd name="connsiteX36" fmla="*/ 2636520 w 3324784"/>
              <a:gd name="connsiteY36" fmla="*/ 4302060 h 5834275"/>
              <a:gd name="connsiteX37" fmla="*/ 2606040 w 3324784"/>
              <a:gd name="connsiteY37" fmla="*/ 4347780 h 5834275"/>
              <a:gd name="connsiteX38" fmla="*/ 2560320 w 3324784"/>
              <a:gd name="connsiteY38" fmla="*/ 4363020 h 5834275"/>
              <a:gd name="connsiteX39" fmla="*/ 2514600 w 3324784"/>
              <a:gd name="connsiteY39" fmla="*/ 4454460 h 5834275"/>
              <a:gd name="connsiteX40" fmla="*/ 2468880 w 3324784"/>
              <a:gd name="connsiteY40" fmla="*/ 4530660 h 5834275"/>
              <a:gd name="connsiteX41" fmla="*/ 2423160 w 3324784"/>
              <a:gd name="connsiteY41" fmla="*/ 4561140 h 5834275"/>
              <a:gd name="connsiteX42" fmla="*/ 2407920 w 3324784"/>
              <a:gd name="connsiteY42" fmla="*/ 4759260 h 5834275"/>
              <a:gd name="connsiteX43" fmla="*/ 2392680 w 3324784"/>
              <a:gd name="connsiteY43" fmla="*/ 4804980 h 5834275"/>
              <a:gd name="connsiteX44" fmla="*/ 2377440 w 3324784"/>
              <a:gd name="connsiteY44" fmla="*/ 4865940 h 5834275"/>
              <a:gd name="connsiteX45" fmla="*/ 2362200 w 3324784"/>
              <a:gd name="connsiteY45" fmla="*/ 4911660 h 5834275"/>
              <a:gd name="connsiteX46" fmla="*/ 2316480 w 3324784"/>
              <a:gd name="connsiteY46" fmla="*/ 5064060 h 5834275"/>
              <a:gd name="connsiteX47" fmla="*/ 2255520 w 3324784"/>
              <a:gd name="connsiteY47" fmla="*/ 5155500 h 5834275"/>
              <a:gd name="connsiteX48" fmla="*/ 2225040 w 3324784"/>
              <a:gd name="connsiteY48" fmla="*/ 5201220 h 5834275"/>
              <a:gd name="connsiteX49" fmla="*/ 2179320 w 3324784"/>
              <a:gd name="connsiteY49" fmla="*/ 5231700 h 5834275"/>
              <a:gd name="connsiteX50" fmla="*/ 2103120 w 3324784"/>
              <a:gd name="connsiteY50" fmla="*/ 5338380 h 5834275"/>
              <a:gd name="connsiteX51" fmla="*/ 2072640 w 3324784"/>
              <a:gd name="connsiteY51" fmla="*/ 5384100 h 5834275"/>
              <a:gd name="connsiteX52" fmla="*/ 2026920 w 3324784"/>
              <a:gd name="connsiteY52" fmla="*/ 5414580 h 5834275"/>
              <a:gd name="connsiteX53" fmla="*/ 1950720 w 3324784"/>
              <a:gd name="connsiteY53" fmla="*/ 5506020 h 5834275"/>
              <a:gd name="connsiteX54" fmla="*/ 1889760 w 3324784"/>
              <a:gd name="connsiteY54" fmla="*/ 5597460 h 5834275"/>
              <a:gd name="connsiteX55" fmla="*/ 1844040 w 3324784"/>
              <a:gd name="connsiteY55" fmla="*/ 5643180 h 5834275"/>
              <a:gd name="connsiteX56" fmla="*/ 1706880 w 3324784"/>
              <a:gd name="connsiteY56" fmla="*/ 5734620 h 5834275"/>
              <a:gd name="connsiteX57" fmla="*/ 1661160 w 3324784"/>
              <a:gd name="connsiteY57" fmla="*/ 5765100 h 5834275"/>
              <a:gd name="connsiteX58" fmla="*/ 1554480 w 3324784"/>
              <a:gd name="connsiteY58" fmla="*/ 5795580 h 5834275"/>
              <a:gd name="connsiteX59" fmla="*/ 1417320 w 3324784"/>
              <a:gd name="connsiteY59" fmla="*/ 5826060 h 5834275"/>
              <a:gd name="connsiteX60" fmla="*/ 1310640 w 3324784"/>
              <a:gd name="connsiteY60" fmla="*/ 5780340 h 5834275"/>
              <a:gd name="connsiteX61" fmla="*/ 1203960 w 3324784"/>
              <a:gd name="connsiteY61" fmla="*/ 5704140 h 5834275"/>
              <a:gd name="connsiteX62" fmla="*/ 1173480 w 3324784"/>
              <a:gd name="connsiteY62" fmla="*/ 5643180 h 5834275"/>
              <a:gd name="connsiteX63" fmla="*/ 1158240 w 3324784"/>
              <a:gd name="connsiteY63" fmla="*/ 5597460 h 5834275"/>
              <a:gd name="connsiteX64" fmla="*/ 1097280 w 3324784"/>
              <a:gd name="connsiteY64" fmla="*/ 5506020 h 5834275"/>
              <a:gd name="connsiteX65" fmla="*/ 1051560 w 3324784"/>
              <a:gd name="connsiteY65" fmla="*/ 5414580 h 5834275"/>
              <a:gd name="connsiteX66" fmla="*/ 1005840 w 3324784"/>
              <a:gd name="connsiteY66" fmla="*/ 5384100 h 5834275"/>
              <a:gd name="connsiteX67" fmla="*/ 883920 w 3324784"/>
              <a:gd name="connsiteY67" fmla="*/ 5231700 h 5834275"/>
              <a:gd name="connsiteX68" fmla="*/ 807720 w 3324784"/>
              <a:gd name="connsiteY68" fmla="*/ 5109780 h 5834275"/>
              <a:gd name="connsiteX69" fmla="*/ 792480 w 3324784"/>
              <a:gd name="connsiteY69" fmla="*/ 5064060 h 5834275"/>
              <a:gd name="connsiteX70" fmla="*/ 777240 w 3324784"/>
              <a:gd name="connsiteY70" fmla="*/ 4957380 h 5834275"/>
              <a:gd name="connsiteX71" fmla="*/ 731520 w 3324784"/>
              <a:gd name="connsiteY71" fmla="*/ 4896420 h 5834275"/>
              <a:gd name="connsiteX72" fmla="*/ 716280 w 3324784"/>
              <a:gd name="connsiteY72" fmla="*/ 4835460 h 5834275"/>
              <a:gd name="connsiteX73" fmla="*/ 685800 w 3324784"/>
              <a:gd name="connsiteY73" fmla="*/ 4789740 h 5834275"/>
              <a:gd name="connsiteX74" fmla="*/ 655320 w 3324784"/>
              <a:gd name="connsiteY74" fmla="*/ 4667820 h 5834275"/>
              <a:gd name="connsiteX75" fmla="*/ 609600 w 3324784"/>
              <a:gd name="connsiteY75" fmla="*/ 4439220 h 5834275"/>
              <a:gd name="connsiteX76" fmla="*/ 548640 w 3324784"/>
              <a:gd name="connsiteY76" fmla="*/ 4347780 h 5834275"/>
              <a:gd name="connsiteX77" fmla="*/ 533400 w 3324784"/>
              <a:gd name="connsiteY77" fmla="*/ 3844860 h 5834275"/>
              <a:gd name="connsiteX78" fmla="*/ 487680 w 3324784"/>
              <a:gd name="connsiteY78" fmla="*/ 3677220 h 5834275"/>
              <a:gd name="connsiteX79" fmla="*/ 457200 w 3324784"/>
              <a:gd name="connsiteY79" fmla="*/ 3540060 h 5834275"/>
              <a:gd name="connsiteX80" fmla="*/ 411480 w 3324784"/>
              <a:gd name="connsiteY80" fmla="*/ 3494340 h 5834275"/>
              <a:gd name="connsiteX81" fmla="*/ 381000 w 3324784"/>
              <a:gd name="connsiteY81" fmla="*/ 3433380 h 5834275"/>
              <a:gd name="connsiteX82" fmla="*/ 274320 w 3324784"/>
              <a:gd name="connsiteY82" fmla="*/ 3296220 h 5834275"/>
              <a:gd name="connsiteX83" fmla="*/ 228600 w 3324784"/>
              <a:gd name="connsiteY83" fmla="*/ 3143820 h 5834275"/>
              <a:gd name="connsiteX84" fmla="*/ 182880 w 3324784"/>
              <a:gd name="connsiteY84" fmla="*/ 3113340 h 5834275"/>
              <a:gd name="connsiteX85" fmla="*/ 121920 w 3324784"/>
              <a:gd name="connsiteY85" fmla="*/ 3021900 h 5834275"/>
              <a:gd name="connsiteX86" fmla="*/ 76200 w 3324784"/>
              <a:gd name="connsiteY86" fmla="*/ 2930460 h 5834275"/>
              <a:gd name="connsiteX87" fmla="*/ 45720 w 3324784"/>
              <a:gd name="connsiteY87" fmla="*/ 2549460 h 5834275"/>
              <a:gd name="connsiteX88" fmla="*/ 30480 w 3324784"/>
              <a:gd name="connsiteY88" fmla="*/ 2503740 h 5834275"/>
              <a:gd name="connsiteX89" fmla="*/ 15240 w 3324784"/>
              <a:gd name="connsiteY89" fmla="*/ 1985580 h 5834275"/>
              <a:gd name="connsiteX90" fmla="*/ 0 w 3324784"/>
              <a:gd name="connsiteY90" fmla="*/ 1939860 h 5834275"/>
              <a:gd name="connsiteX91" fmla="*/ 15240 w 3324784"/>
              <a:gd name="connsiteY91" fmla="*/ 1574100 h 5834275"/>
              <a:gd name="connsiteX92" fmla="*/ 45720 w 3324784"/>
              <a:gd name="connsiteY92" fmla="*/ 1482660 h 5834275"/>
              <a:gd name="connsiteX93" fmla="*/ 91440 w 3324784"/>
              <a:gd name="connsiteY93" fmla="*/ 1375980 h 5834275"/>
              <a:gd name="connsiteX94" fmla="*/ 106680 w 3324784"/>
              <a:gd name="connsiteY94" fmla="*/ 1330260 h 5834275"/>
              <a:gd name="connsiteX95" fmla="*/ 152400 w 3324784"/>
              <a:gd name="connsiteY95" fmla="*/ 1299780 h 5834275"/>
              <a:gd name="connsiteX96" fmla="*/ 198120 w 3324784"/>
              <a:gd name="connsiteY96" fmla="*/ 1254060 h 5834275"/>
              <a:gd name="connsiteX97" fmla="*/ 259080 w 3324784"/>
              <a:gd name="connsiteY97" fmla="*/ 1208340 h 5834275"/>
              <a:gd name="connsiteX98" fmla="*/ 350520 w 3324784"/>
              <a:gd name="connsiteY98" fmla="*/ 1086420 h 5834275"/>
              <a:gd name="connsiteX99" fmla="*/ 381000 w 3324784"/>
              <a:gd name="connsiteY99" fmla="*/ 979740 h 5834275"/>
              <a:gd name="connsiteX100" fmla="*/ 502920 w 3324784"/>
              <a:gd name="connsiteY100" fmla="*/ 888300 h 5834275"/>
              <a:gd name="connsiteX101" fmla="*/ 609600 w 3324784"/>
              <a:gd name="connsiteY101" fmla="*/ 796860 h 5834275"/>
              <a:gd name="connsiteX102" fmla="*/ 640080 w 3324784"/>
              <a:gd name="connsiteY102" fmla="*/ 751140 h 5834275"/>
              <a:gd name="connsiteX103" fmla="*/ 731520 w 3324784"/>
              <a:gd name="connsiteY103" fmla="*/ 674940 h 5834275"/>
              <a:gd name="connsiteX104" fmla="*/ 853440 w 3324784"/>
              <a:gd name="connsiteY104" fmla="*/ 553020 h 5834275"/>
              <a:gd name="connsiteX105" fmla="*/ 914400 w 3324784"/>
              <a:gd name="connsiteY105" fmla="*/ 461580 h 5834275"/>
              <a:gd name="connsiteX106" fmla="*/ 944880 w 3324784"/>
              <a:gd name="connsiteY106" fmla="*/ 415860 h 5834275"/>
              <a:gd name="connsiteX107" fmla="*/ 990600 w 3324784"/>
              <a:gd name="connsiteY107" fmla="*/ 385380 h 5834275"/>
              <a:gd name="connsiteX108" fmla="*/ 1051560 w 3324784"/>
              <a:gd name="connsiteY108" fmla="*/ 339660 h 5834275"/>
              <a:gd name="connsiteX109" fmla="*/ 1097280 w 3324784"/>
              <a:gd name="connsiteY109" fmla="*/ 309180 h 5834275"/>
              <a:gd name="connsiteX110" fmla="*/ 1188720 w 3324784"/>
              <a:gd name="connsiteY110" fmla="*/ 293940 h 5834275"/>
              <a:gd name="connsiteX111" fmla="*/ 1234440 w 3324784"/>
              <a:gd name="connsiteY111" fmla="*/ 278700 h 5834275"/>
              <a:gd name="connsiteX112" fmla="*/ 1356360 w 3324784"/>
              <a:gd name="connsiteY112" fmla="*/ 263460 h 5834275"/>
              <a:gd name="connsiteX113" fmla="*/ 1417320 w 3324784"/>
              <a:gd name="connsiteY113" fmla="*/ 248220 h 5834275"/>
              <a:gd name="connsiteX114" fmla="*/ 1691640 w 3324784"/>
              <a:gd name="connsiteY114" fmla="*/ 232980 h 5834275"/>
              <a:gd name="connsiteX115" fmla="*/ 1844040 w 3324784"/>
              <a:gd name="connsiteY115" fmla="*/ 187260 h 5834275"/>
              <a:gd name="connsiteX116" fmla="*/ 1889760 w 3324784"/>
              <a:gd name="connsiteY116" fmla="*/ 141540 h 5834275"/>
              <a:gd name="connsiteX117" fmla="*/ 1935480 w 3324784"/>
              <a:gd name="connsiteY117" fmla="*/ 126300 h 5834275"/>
              <a:gd name="connsiteX118" fmla="*/ 2026920 w 3324784"/>
              <a:gd name="connsiteY118" fmla="*/ 65340 h 5834275"/>
              <a:gd name="connsiteX119" fmla="*/ 2179320 w 3324784"/>
              <a:gd name="connsiteY119" fmla="*/ 34860 h 5834275"/>
              <a:gd name="connsiteX120" fmla="*/ 2392680 w 3324784"/>
              <a:gd name="connsiteY120" fmla="*/ 4380 h 5834275"/>
              <a:gd name="connsiteX121" fmla="*/ 2910840 w 3324784"/>
              <a:gd name="connsiteY121" fmla="*/ 19620 h 5834275"/>
              <a:gd name="connsiteX122" fmla="*/ 2926080 w 3324784"/>
              <a:gd name="connsiteY122" fmla="*/ 65340 h 5834275"/>
              <a:gd name="connsiteX123" fmla="*/ 2910840 w 3324784"/>
              <a:gd name="connsiteY123" fmla="*/ 141540 h 5834275"/>
              <a:gd name="connsiteX124" fmla="*/ 2910840 w 3324784"/>
              <a:gd name="connsiteY124" fmla="*/ 126300 h 5834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</a:cxnLst>
            <a:rect l="l" t="t" r="r" b="b"/>
            <a:pathLst>
              <a:path w="3324784" h="5834275">
                <a:moveTo>
                  <a:pt x="2910840" y="126300"/>
                </a:moveTo>
                <a:cubicBezTo>
                  <a:pt x="2915920" y="131380"/>
                  <a:pt x="2930674" y="157115"/>
                  <a:pt x="2941320" y="172020"/>
                </a:cubicBezTo>
                <a:cubicBezTo>
                  <a:pt x="2956083" y="192689"/>
                  <a:pt x="2974438" y="210927"/>
                  <a:pt x="2987040" y="232980"/>
                </a:cubicBezTo>
                <a:cubicBezTo>
                  <a:pt x="2995010" y="246928"/>
                  <a:pt x="2994478" y="264657"/>
                  <a:pt x="3002280" y="278700"/>
                </a:cubicBezTo>
                <a:cubicBezTo>
                  <a:pt x="3020070" y="310722"/>
                  <a:pt x="3042920" y="339660"/>
                  <a:pt x="3063240" y="370140"/>
                </a:cubicBezTo>
                <a:cubicBezTo>
                  <a:pt x="3073400" y="385380"/>
                  <a:pt x="3087928" y="398484"/>
                  <a:pt x="3093720" y="415860"/>
                </a:cubicBezTo>
                <a:cubicBezTo>
                  <a:pt x="3132026" y="530778"/>
                  <a:pt x="3080354" y="389127"/>
                  <a:pt x="3139440" y="507300"/>
                </a:cubicBezTo>
                <a:cubicBezTo>
                  <a:pt x="3146624" y="521668"/>
                  <a:pt x="3147496" y="538652"/>
                  <a:pt x="3154680" y="553020"/>
                </a:cubicBezTo>
                <a:cubicBezTo>
                  <a:pt x="3162871" y="569403"/>
                  <a:pt x="3177721" y="582002"/>
                  <a:pt x="3185160" y="598740"/>
                </a:cubicBezTo>
                <a:cubicBezTo>
                  <a:pt x="3198209" y="628100"/>
                  <a:pt x="3207848" y="659011"/>
                  <a:pt x="3215640" y="690180"/>
                </a:cubicBezTo>
                <a:cubicBezTo>
                  <a:pt x="3220720" y="710500"/>
                  <a:pt x="3221513" y="732406"/>
                  <a:pt x="3230880" y="751140"/>
                </a:cubicBezTo>
                <a:cubicBezTo>
                  <a:pt x="3247263" y="783905"/>
                  <a:pt x="3291840" y="842580"/>
                  <a:pt x="3291840" y="842580"/>
                </a:cubicBezTo>
                <a:cubicBezTo>
                  <a:pt x="3324030" y="1003532"/>
                  <a:pt x="3324784" y="975267"/>
                  <a:pt x="3291840" y="1238820"/>
                </a:cubicBezTo>
                <a:cubicBezTo>
                  <a:pt x="3289568" y="1256995"/>
                  <a:pt x="3270447" y="1268637"/>
                  <a:pt x="3261360" y="1284540"/>
                </a:cubicBezTo>
                <a:cubicBezTo>
                  <a:pt x="3231229" y="1337270"/>
                  <a:pt x="3232738" y="1339927"/>
                  <a:pt x="3215640" y="1391220"/>
                </a:cubicBezTo>
                <a:cubicBezTo>
                  <a:pt x="3220720" y="1579180"/>
                  <a:pt x="3221490" y="1767306"/>
                  <a:pt x="3230880" y="1955100"/>
                </a:cubicBezTo>
                <a:cubicBezTo>
                  <a:pt x="3231682" y="1971144"/>
                  <a:pt x="3246120" y="1984756"/>
                  <a:pt x="3246120" y="2000820"/>
                </a:cubicBezTo>
                <a:cubicBezTo>
                  <a:pt x="3246120" y="2020394"/>
                  <a:pt x="3253429" y="2214801"/>
                  <a:pt x="3215640" y="2290380"/>
                </a:cubicBezTo>
                <a:cubicBezTo>
                  <a:pt x="3207449" y="2306763"/>
                  <a:pt x="3195320" y="2320860"/>
                  <a:pt x="3185160" y="2336100"/>
                </a:cubicBezTo>
                <a:cubicBezTo>
                  <a:pt x="3147993" y="2484768"/>
                  <a:pt x="3193375" y="2299130"/>
                  <a:pt x="3154680" y="2473260"/>
                </a:cubicBezTo>
                <a:cubicBezTo>
                  <a:pt x="3150136" y="2493707"/>
                  <a:pt x="3143984" y="2513773"/>
                  <a:pt x="3139440" y="2534220"/>
                </a:cubicBezTo>
                <a:cubicBezTo>
                  <a:pt x="3114919" y="2644563"/>
                  <a:pt x="3136193" y="2574441"/>
                  <a:pt x="3108960" y="2656140"/>
                </a:cubicBezTo>
                <a:cubicBezTo>
                  <a:pt x="3103880" y="2712020"/>
                  <a:pt x="3104724" y="2768759"/>
                  <a:pt x="3093720" y="2823780"/>
                </a:cubicBezTo>
                <a:cubicBezTo>
                  <a:pt x="3089265" y="2846057"/>
                  <a:pt x="3071677" y="2863646"/>
                  <a:pt x="3063240" y="2884740"/>
                </a:cubicBezTo>
                <a:cubicBezTo>
                  <a:pt x="3051308" y="2914571"/>
                  <a:pt x="3050582" y="2949447"/>
                  <a:pt x="3032760" y="2976180"/>
                </a:cubicBezTo>
                <a:cubicBezTo>
                  <a:pt x="3022600" y="2991420"/>
                  <a:pt x="3010471" y="3005517"/>
                  <a:pt x="3002280" y="3021900"/>
                </a:cubicBezTo>
                <a:cubicBezTo>
                  <a:pt x="2986659" y="3053142"/>
                  <a:pt x="2977597" y="3114837"/>
                  <a:pt x="2971800" y="3143820"/>
                </a:cubicBezTo>
                <a:cubicBezTo>
                  <a:pt x="2966720" y="3235260"/>
                  <a:pt x="2963863" y="3326851"/>
                  <a:pt x="2956560" y="3418140"/>
                </a:cubicBezTo>
                <a:cubicBezTo>
                  <a:pt x="2953695" y="3453947"/>
                  <a:pt x="2951642" y="3490414"/>
                  <a:pt x="2941320" y="3524820"/>
                </a:cubicBezTo>
                <a:cubicBezTo>
                  <a:pt x="2936057" y="3542364"/>
                  <a:pt x="2921000" y="3555300"/>
                  <a:pt x="2910840" y="3570540"/>
                </a:cubicBezTo>
                <a:cubicBezTo>
                  <a:pt x="2880977" y="3749720"/>
                  <a:pt x="2910673" y="3586533"/>
                  <a:pt x="2880360" y="3722940"/>
                </a:cubicBezTo>
                <a:cubicBezTo>
                  <a:pt x="2874741" y="3748226"/>
                  <a:pt x="2872563" y="3774329"/>
                  <a:pt x="2865120" y="3799140"/>
                </a:cubicBezTo>
                <a:cubicBezTo>
                  <a:pt x="2844143" y="3869062"/>
                  <a:pt x="2834207" y="3861832"/>
                  <a:pt x="2819400" y="3921060"/>
                </a:cubicBezTo>
                <a:cubicBezTo>
                  <a:pt x="2797647" y="4008071"/>
                  <a:pt x="2812387" y="3979996"/>
                  <a:pt x="2788920" y="4058220"/>
                </a:cubicBezTo>
                <a:cubicBezTo>
                  <a:pt x="2779688" y="4088994"/>
                  <a:pt x="2777717" y="4123957"/>
                  <a:pt x="2758440" y="4149660"/>
                </a:cubicBezTo>
                <a:cubicBezTo>
                  <a:pt x="2743200" y="4169980"/>
                  <a:pt x="2727483" y="4189951"/>
                  <a:pt x="2712720" y="4210620"/>
                </a:cubicBezTo>
                <a:cubicBezTo>
                  <a:pt x="2599206" y="4369540"/>
                  <a:pt x="2778830" y="4131288"/>
                  <a:pt x="2636520" y="4302060"/>
                </a:cubicBezTo>
                <a:cubicBezTo>
                  <a:pt x="2624794" y="4316131"/>
                  <a:pt x="2620343" y="4336338"/>
                  <a:pt x="2606040" y="4347780"/>
                </a:cubicBezTo>
                <a:cubicBezTo>
                  <a:pt x="2593496" y="4357815"/>
                  <a:pt x="2575560" y="4357940"/>
                  <a:pt x="2560320" y="4363020"/>
                </a:cubicBezTo>
                <a:cubicBezTo>
                  <a:pt x="2536820" y="4433519"/>
                  <a:pt x="2556805" y="4386933"/>
                  <a:pt x="2514600" y="4454460"/>
                </a:cubicBezTo>
                <a:cubicBezTo>
                  <a:pt x="2498901" y="4479579"/>
                  <a:pt x="2488157" y="4508170"/>
                  <a:pt x="2468880" y="4530660"/>
                </a:cubicBezTo>
                <a:cubicBezTo>
                  <a:pt x="2456960" y="4544567"/>
                  <a:pt x="2438400" y="4550980"/>
                  <a:pt x="2423160" y="4561140"/>
                </a:cubicBezTo>
                <a:cubicBezTo>
                  <a:pt x="2418080" y="4627180"/>
                  <a:pt x="2416135" y="4693536"/>
                  <a:pt x="2407920" y="4759260"/>
                </a:cubicBezTo>
                <a:cubicBezTo>
                  <a:pt x="2405927" y="4775200"/>
                  <a:pt x="2397093" y="4789534"/>
                  <a:pt x="2392680" y="4804980"/>
                </a:cubicBezTo>
                <a:cubicBezTo>
                  <a:pt x="2386926" y="4825119"/>
                  <a:pt x="2383194" y="4845801"/>
                  <a:pt x="2377440" y="4865940"/>
                </a:cubicBezTo>
                <a:cubicBezTo>
                  <a:pt x="2373027" y="4881386"/>
                  <a:pt x="2366613" y="4896214"/>
                  <a:pt x="2362200" y="4911660"/>
                </a:cubicBezTo>
                <a:cubicBezTo>
                  <a:pt x="2351551" y="4948932"/>
                  <a:pt x="2334588" y="5036897"/>
                  <a:pt x="2316480" y="5064060"/>
                </a:cubicBezTo>
                <a:lnTo>
                  <a:pt x="2255520" y="5155500"/>
                </a:lnTo>
                <a:cubicBezTo>
                  <a:pt x="2245360" y="5170740"/>
                  <a:pt x="2240280" y="5191060"/>
                  <a:pt x="2225040" y="5201220"/>
                </a:cubicBezTo>
                <a:lnTo>
                  <a:pt x="2179320" y="5231700"/>
                </a:lnTo>
                <a:cubicBezTo>
                  <a:pt x="2107488" y="5339448"/>
                  <a:pt x="2197636" y="5206057"/>
                  <a:pt x="2103120" y="5338380"/>
                </a:cubicBezTo>
                <a:cubicBezTo>
                  <a:pt x="2092474" y="5353285"/>
                  <a:pt x="2085592" y="5371148"/>
                  <a:pt x="2072640" y="5384100"/>
                </a:cubicBezTo>
                <a:cubicBezTo>
                  <a:pt x="2059688" y="5397052"/>
                  <a:pt x="2042160" y="5404420"/>
                  <a:pt x="2026920" y="5414580"/>
                </a:cubicBezTo>
                <a:cubicBezTo>
                  <a:pt x="1918003" y="5577955"/>
                  <a:pt x="2087620" y="5330005"/>
                  <a:pt x="1950720" y="5506020"/>
                </a:cubicBezTo>
                <a:cubicBezTo>
                  <a:pt x="1928230" y="5534936"/>
                  <a:pt x="1915663" y="5571557"/>
                  <a:pt x="1889760" y="5597460"/>
                </a:cubicBezTo>
                <a:cubicBezTo>
                  <a:pt x="1874520" y="5612700"/>
                  <a:pt x="1860404" y="5629154"/>
                  <a:pt x="1844040" y="5643180"/>
                </a:cubicBezTo>
                <a:cubicBezTo>
                  <a:pt x="1789407" y="5690008"/>
                  <a:pt x="1769846" y="5695266"/>
                  <a:pt x="1706880" y="5734620"/>
                </a:cubicBezTo>
                <a:cubicBezTo>
                  <a:pt x="1691348" y="5744328"/>
                  <a:pt x="1677543" y="5756909"/>
                  <a:pt x="1661160" y="5765100"/>
                </a:cubicBezTo>
                <a:cubicBezTo>
                  <a:pt x="1640795" y="5775283"/>
                  <a:pt x="1572059" y="5791674"/>
                  <a:pt x="1554480" y="5795580"/>
                </a:cubicBezTo>
                <a:cubicBezTo>
                  <a:pt x="1380350" y="5834275"/>
                  <a:pt x="1565988" y="5788893"/>
                  <a:pt x="1417320" y="5826060"/>
                </a:cubicBezTo>
                <a:cubicBezTo>
                  <a:pt x="1366027" y="5808962"/>
                  <a:pt x="1363370" y="5810471"/>
                  <a:pt x="1310640" y="5780340"/>
                </a:cubicBezTo>
                <a:cubicBezTo>
                  <a:pt x="1279441" y="5762512"/>
                  <a:pt x="1230128" y="5723766"/>
                  <a:pt x="1203960" y="5704140"/>
                </a:cubicBezTo>
                <a:cubicBezTo>
                  <a:pt x="1193800" y="5683820"/>
                  <a:pt x="1182429" y="5664062"/>
                  <a:pt x="1173480" y="5643180"/>
                </a:cubicBezTo>
                <a:cubicBezTo>
                  <a:pt x="1167152" y="5628415"/>
                  <a:pt x="1166042" y="5611503"/>
                  <a:pt x="1158240" y="5597460"/>
                </a:cubicBezTo>
                <a:cubicBezTo>
                  <a:pt x="1140450" y="5565438"/>
                  <a:pt x="1108864" y="5540773"/>
                  <a:pt x="1097280" y="5506020"/>
                </a:cubicBezTo>
                <a:cubicBezTo>
                  <a:pt x="1084885" y="5468835"/>
                  <a:pt x="1081103" y="5444123"/>
                  <a:pt x="1051560" y="5414580"/>
                </a:cubicBezTo>
                <a:cubicBezTo>
                  <a:pt x="1038608" y="5401628"/>
                  <a:pt x="1018217" y="5397602"/>
                  <a:pt x="1005840" y="5384100"/>
                </a:cubicBezTo>
                <a:cubicBezTo>
                  <a:pt x="961880" y="5336144"/>
                  <a:pt x="883920" y="5231700"/>
                  <a:pt x="883920" y="5231700"/>
                </a:cubicBezTo>
                <a:cubicBezTo>
                  <a:pt x="847648" y="5122884"/>
                  <a:pt x="880173" y="5158082"/>
                  <a:pt x="807720" y="5109780"/>
                </a:cubicBezTo>
                <a:cubicBezTo>
                  <a:pt x="802640" y="5094540"/>
                  <a:pt x="795630" y="5079812"/>
                  <a:pt x="792480" y="5064060"/>
                </a:cubicBezTo>
                <a:cubicBezTo>
                  <a:pt x="785435" y="5028837"/>
                  <a:pt x="789516" y="4991138"/>
                  <a:pt x="777240" y="4957380"/>
                </a:cubicBezTo>
                <a:cubicBezTo>
                  <a:pt x="768560" y="4933509"/>
                  <a:pt x="746760" y="4916740"/>
                  <a:pt x="731520" y="4896420"/>
                </a:cubicBezTo>
                <a:cubicBezTo>
                  <a:pt x="726440" y="4876100"/>
                  <a:pt x="724531" y="4854712"/>
                  <a:pt x="716280" y="4835460"/>
                </a:cubicBezTo>
                <a:cubicBezTo>
                  <a:pt x="709065" y="4818625"/>
                  <a:pt x="692059" y="4806953"/>
                  <a:pt x="685800" y="4789740"/>
                </a:cubicBezTo>
                <a:cubicBezTo>
                  <a:pt x="671484" y="4750371"/>
                  <a:pt x="655320" y="4667820"/>
                  <a:pt x="655320" y="4667820"/>
                </a:cubicBezTo>
                <a:cubicBezTo>
                  <a:pt x="649426" y="4614771"/>
                  <a:pt x="645622" y="4493252"/>
                  <a:pt x="609600" y="4439220"/>
                </a:cubicBezTo>
                <a:lnTo>
                  <a:pt x="548640" y="4347780"/>
                </a:lnTo>
                <a:cubicBezTo>
                  <a:pt x="543560" y="4180140"/>
                  <a:pt x="545639" y="4012130"/>
                  <a:pt x="533400" y="3844860"/>
                </a:cubicBezTo>
                <a:cubicBezTo>
                  <a:pt x="525715" y="3739836"/>
                  <a:pt x="505931" y="3750225"/>
                  <a:pt x="487680" y="3677220"/>
                </a:cubicBezTo>
                <a:cubicBezTo>
                  <a:pt x="486350" y="3671900"/>
                  <a:pt x="464153" y="3552228"/>
                  <a:pt x="457200" y="3540060"/>
                </a:cubicBezTo>
                <a:cubicBezTo>
                  <a:pt x="446507" y="3521347"/>
                  <a:pt x="424007" y="3511878"/>
                  <a:pt x="411480" y="3494340"/>
                </a:cubicBezTo>
                <a:cubicBezTo>
                  <a:pt x="398275" y="3475853"/>
                  <a:pt x="392689" y="3452861"/>
                  <a:pt x="381000" y="3433380"/>
                </a:cubicBezTo>
                <a:cubicBezTo>
                  <a:pt x="326314" y="3342236"/>
                  <a:pt x="335218" y="3357118"/>
                  <a:pt x="274320" y="3296220"/>
                </a:cubicBezTo>
                <a:cubicBezTo>
                  <a:pt x="268220" y="3271818"/>
                  <a:pt x="239731" y="3151241"/>
                  <a:pt x="228600" y="3143820"/>
                </a:cubicBezTo>
                <a:lnTo>
                  <a:pt x="182880" y="3113340"/>
                </a:lnTo>
                <a:cubicBezTo>
                  <a:pt x="156097" y="3032992"/>
                  <a:pt x="185341" y="3098006"/>
                  <a:pt x="121920" y="3021900"/>
                </a:cubicBezTo>
                <a:cubicBezTo>
                  <a:pt x="89094" y="2982509"/>
                  <a:pt x="91474" y="2976282"/>
                  <a:pt x="76200" y="2930460"/>
                </a:cubicBezTo>
                <a:cubicBezTo>
                  <a:pt x="68304" y="2772539"/>
                  <a:pt x="78711" y="2681424"/>
                  <a:pt x="45720" y="2549460"/>
                </a:cubicBezTo>
                <a:cubicBezTo>
                  <a:pt x="41824" y="2533875"/>
                  <a:pt x="35560" y="2518980"/>
                  <a:pt x="30480" y="2503740"/>
                </a:cubicBezTo>
                <a:cubicBezTo>
                  <a:pt x="25400" y="2331020"/>
                  <a:pt x="24567" y="2158123"/>
                  <a:pt x="15240" y="1985580"/>
                </a:cubicBezTo>
                <a:cubicBezTo>
                  <a:pt x="14373" y="1969539"/>
                  <a:pt x="0" y="1955924"/>
                  <a:pt x="0" y="1939860"/>
                </a:cubicBezTo>
                <a:cubicBezTo>
                  <a:pt x="0" y="1817834"/>
                  <a:pt x="3098" y="1695520"/>
                  <a:pt x="15240" y="1574100"/>
                </a:cubicBezTo>
                <a:cubicBezTo>
                  <a:pt x="18437" y="1542131"/>
                  <a:pt x="35560" y="1513140"/>
                  <a:pt x="45720" y="1482660"/>
                </a:cubicBezTo>
                <a:cubicBezTo>
                  <a:pt x="81461" y="1375438"/>
                  <a:pt x="34944" y="1507805"/>
                  <a:pt x="91440" y="1375980"/>
                </a:cubicBezTo>
                <a:cubicBezTo>
                  <a:pt x="97768" y="1361215"/>
                  <a:pt x="96645" y="1342804"/>
                  <a:pt x="106680" y="1330260"/>
                </a:cubicBezTo>
                <a:cubicBezTo>
                  <a:pt x="118122" y="1315957"/>
                  <a:pt x="138329" y="1311506"/>
                  <a:pt x="152400" y="1299780"/>
                </a:cubicBezTo>
                <a:cubicBezTo>
                  <a:pt x="168957" y="1285982"/>
                  <a:pt x="181756" y="1268086"/>
                  <a:pt x="198120" y="1254060"/>
                </a:cubicBezTo>
                <a:cubicBezTo>
                  <a:pt x="217405" y="1237530"/>
                  <a:pt x="241119" y="1226301"/>
                  <a:pt x="259080" y="1208340"/>
                </a:cubicBezTo>
                <a:cubicBezTo>
                  <a:pt x="295281" y="1172139"/>
                  <a:pt x="322381" y="1128628"/>
                  <a:pt x="350520" y="1086420"/>
                </a:cubicBezTo>
                <a:cubicBezTo>
                  <a:pt x="352552" y="1078291"/>
                  <a:pt x="372255" y="992858"/>
                  <a:pt x="381000" y="979740"/>
                </a:cubicBezTo>
                <a:cubicBezTo>
                  <a:pt x="410629" y="935296"/>
                  <a:pt x="459140" y="914568"/>
                  <a:pt x="502920" y="888300"/>
                </a:cubicBezTo>
                <a:cubicBezTo>
                  <a:pt x="624641" y="726005"/>
                  <a:pt x="470136" y="913080"/>
                  <a:pt x="609600" y="796860"/>
                </a:cubicBezTo>
                <a:cubicBezTo>
                  <a:pt x="623671" y="785134"/>
                  <a:pt x="628354" y="765211"/>
                  <a:pt x="640080" y="751140"/>
                </a:cubicBezTo>
                <a:cubicBezTo>
                  <a:pt x="676750" y="707136"/>
                  <a:pt x="686565" y="704910"/>
                  <a:pt x="731520" y="674940"/>
                </a:cubicBezTo>
                <a:cubicBezTo>
                  <a:pt x="805082" y="564597"/>
                  <a:pt x="759715" y="599883"/>
                  <a:pt x="853440" y="553020"/>
                </a:cubicBezTo>
                <a:cubicBezTo>
                  <a:pt x="880223" y="472672"/>
                  <a:pt x="850979" y="537686"/>
                  <a:pt x="914400" y="461580"/>
                </a:cubicBezTo>
                <a:cubicBezTo>
                  <a:pt x="926126" y="447509"/>
                  <a:pt x="931928" y="428812"/>
                  <a:pt x="944880" y="415860"/>
                </a:cubicBezTo>
                <a:cubicBezTo>
                  <a:pt x="957832" y="402908"/>
                  <a:pt x="975695" y="396026"/>
                  <a:pt x="990600" y="385380"/>
                </a:cubicBezTo>
                <a:cubicBezTo>
                  <a:pt x="1011269" y="370617"/>
                  <a:pt x="1030891" y="354423"/>
                  <a:pt x="1051560" y="339660"/>
                </a:cubicBezTo>
                <a:cubicBezTo>
                  <a:pt x="1066465" y="329014"/>
                  <a:pt x="1079904" y="314972"/>
                  <a:pt x="1097280" y="309180"/>
                </a:cubicBezTo>
                <a:cubicBezTo>
                  <a:pt x="1126595" y="299408"/>
                  <a:pt x="1158555" y="300643"/>
                  <a:pt x="1188720" y="293940"/>
                </a:cubicBezTo>
                <a:cubicBezTo>
                  <a:pt x="1204402" y="290455"/>
                  <a:pt x="1218635" y="281574"/>
                  <a:pt x="1234440" y="278700"/>
                </a:cubicBezTo>
                <a:cubicBezTo>
                  <a:pt x="1274736" y="271374"/>
                  <a:pt x="1315961" y="270193"/>
                  <a:pt x="1356360" y="263460"/>
                </a:cubicBezTo>
                <a:cubicBezTo>
                  <a:pt x="1377020" y="260017"/>
                  <a:pt x="1396461" y="250116"/>
                  <a:pt x="1417320" y="248220"/>
                </a:cubicBezTo>
                <a:cubicBezTo>
                  <a:pt x="1508525" y="239929"/>
                  <a:pt x="1600200" y="238060"/>
                  <a:pt x="1691640" y="232980"/>
                </a:cubicBezTo>
                <a:cubicBezTo>
                  <a:pt x="1758335" y="221864"/>
                  <a:pt x="1790111" y="225781"/>
                  <a:pt x="1844040" y="187260"/>
                </a:cubicBezTo>
                <a:cubicBezTo>
                  <a:pt x="1861578" y="174733"/>
                  <a:pt x="1871827" y="153495"/>
                  <a:pt x="1889760" y="141540"/>
                </a:cubicBezTo>
                <a:cubicBezTo>
                  <a:pt x="1903126" y="132629"/>
                  <a:pt x="1921437" y="134102"/>
                  <a:pt x="1935480" y="126300"/>
                </a:cubicBezTo>
                <a:cubicBezTo>
                  <a:pt x="1967502" y="108510"/>
                  <a:pt x="1992167" y="76924"/>
                  <a:pt x="2026920" y="65340"/>
                </a:cubicBezTo>
                <a:cubicBezTo>
                  <a:pt x="2114549" y="36130"/>
                  <a:pt x="2039225" y="58209"/>
                  <a:pt x="2179320" y="34860"/>
                </a:cubicBezTo>
                <a:cubicBezTo>
                  <a:pt x="2373413" y="2511"/>
                  <a:pt x="2100516" y="36843"/>
                  <a:pt x="2392680" y="4380"/>
                </a:cubicBezTo>
                <a:cubicBezTo>
                  <a:pt x="2565400" y="9460"/>
                  <a:pt x="2739163" y="0"/>
                  <a:pt x="2910840" y="19620"/>
                </a:cubicBezTo>
                <a:cubicBezTo>
                  <a:pt x="2926800" y="21444"/>
                  <a:pt x="2926080" y="49276"/>
                  <a:pt x="2926080" y="65340"/>
                </a:cubicBezTo>
                <a:cubicBezTo>
                  <a:pt x="2926080" y="91243"/>
                  <a:pt x="2917956" y="116634"/>
                  <a:pt x="2910840" y="141540"/>
                </a:cubicBezTo>
                <a:cubicBezTo>
                  <a:pt x="2907719" y="152462"/>
                  <a:pt x="2905760" y="121220"/>
                  <a:pt x="2910840" y="126300"/>
                </a:cubicBezTo>
                <a:close/>
              </a:path>
            </a:pathLst>
          </a:cu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CaixaDeTexto 23"/>
          <p:cNvSpPr txBox="1"/>
          <p:nvPr/>
        </p:nvSpPr>
        <p:spPr>
          <a:xfrm>
            <a:off x="714348" y="2786058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+ - 167 </a:t>
            </a:r>
            <a:r>
              <a:rPr lang="pt-BR" b="1" dirty="0" err="1" smtClean="0"/>
              <a:t>km²</a:t>
            </a:r>
            <a:endParaRPr lang="pt-BR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714348" y="0"/>
            <a:ext cx="4357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/>
              <a:t>Mar da </a:t>
            </a:r>
            <a:r>
              <a:rPr lang="pt-BR" sz="3600" b="1" dirty="0" err="1" smtClean="0"/>
              <a:t>Galileia</a:t>
            </a:r>
            <a:endParaRPr lang="pt-BR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0"/>
            <a:ext cx="8286808" cy="7448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900" dirty="0" smtClean="0"/>
              <a:t>                    </a:t>
            </a:r>
            <a:r>
              <a:rPr lang="pt-BR" dirty="0" smtClean="0">
                <a:cs typeface="Times New Roman" pitchFamily="18" charset="0"/>
              </a:rPr>
              <a:t>Mateus 14.1-5</a:t>
            </a:r>
          </a:p>
          <a:p>
            <a:r>
              <a:rPr lang="pt-BR" dirty="0" smtClean="0"/>
              <a:t>Por aquele tempo, o tetrarca Herodes soube da fama de Jesus</a:t>
            </a:r>
            <a:br>
              <a:rPr lang="pt-BR" dirty="0" smtClean="0"/>
            </a:br>
            <a:r>
              <a:rPr lang="pt-BR" dirty="0" smtClean="0"/>
              <a:t>e disse aos que o serviam: — Este é João Batista. Ele ressuscitou dos mortos, e, por isso, forças miraculosas operam nele.</a:t>
            </a:r>
            <a:br>
              <a:rPr lang="pt-BR" dirty="0" smtClean="0"/>
            </a:br>
            <a:r>
              <a:rPr lang="pt-BR" dirty="0" smtClean="0"/>
              <a:t>Porque Herodes, havendo prendido João, o amarrou e pôs na prisão, por causa de </a:t>
            </a:r>
            <a:r>
              <a:rPr lang="pt-BR" dirty="0" err="1" smtClean="0"/>
              <a:t>Herodias</a:t>
            </a:r>
            <a:r>
              <a:rPr lang="pt-BR" dirty="0" smtClean="0"/>
              <a:t>, mulher do seu irmão Filipe.</a:t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-71462"/>
            <a:ext cx="9001188" cy="769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800" dirty="0" smtClean="0"/>
              <a:t>                    </a:t>
            </a:r>
            <a:r>
              <a:rPr lang="pt-BR" sz="3800" dirty="0" smtClean="0">
                <a:cs typeface="Times New Roman" pitchFamily="18" charset="0"/>
              </a:rPr>
              <a:t>Mateus 14.25-33</a:t>
            </a:r>
          </a:p>
          <a:p>
            <a:r>
              <a:rPr lang="pt-BR" sz="3800" dirty="0" smtClean="0"/>
              <a:t>De madrugada, Jesus foi até onde eles estavam, andando sobre o mar.</a:t>
            </a:r>
            <a:br>
              <a:rPr lang="pt-BR" sz="3800" dirty="0" smtClean="0"/>
            </a:br>
            <a:r>
              <a:rPr lang="pt-BR" sz="3800" dirty="0" smtClean="0"/>
              <a:t>Os discípulos, porém, vendo-o andar sobre o mar, ficaram apavorados e disseram: </a:t>
            </a:r>
          </a:p>
          <a:p>
            <a:r>
              <a:rPr lang="pt-BR" sz="3800" dirty="0" smtClean="0"/>
              <a:t>— É um fantasma! E, tomados de medo, gritaram.</a:t>
            </a:r>
            <a:br>
              <a:rPr lang="pt-BR" sz="3800" dirty="0" smtClean="0"/>
            </a:br>
            <a:r>
              <a:rPr lang="pt-BR" sz="3800" dirty="0" smtClean="0"/>
              <a:t>Mas Jesus imediatamente lhes disse: </a:t>
            </a:r>
          </a:p>
          <a:p>
            <a:r>
              <a:rPr lang="pt-BR" sz="3800" dirty="0" smtClean="0"/>
              <a:t>— Coragem! Sou eu. Não tenham medo!</a:t>
            </a:r>
            <a:br>
              <a:rPr lang="pt-BR" sz="3800" dirty="0" smtClean="0"/>
            </a:br>
            <a:r>
              <a:rPr lang="pt-BR" sz="3800" dirty="0" smtClean="0"/>
              <a:t>Então Pedro disse: — Se é o Senhor mesmo, mande que eu vá até aí, andando sobre as águas. 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-500090"/>
            <a:ext cx="8572560" cy="8002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                </a:t>
            </a:r>
            <a:endParaRPr lang="pt-BR" sz="3600" dirty="0" smtClean="0">
              <a:cs typeface="Times New Roman" pitchFamily="18" charset="0"/>
            </a:endParaRPr>
          </a:p>
          <a:p>
            <a:r>
              <a:rPr lang="pt-BR" dirty="0" smtClean="0"/>
              <a:t>Jesus disse: — Venha! E Pedro, descendo do barco, andou sobre as águas e foi até Jesus.</a:t>
            </a:r>
            <a:br>
              <a:rPr lang="pt-BR" dirty="0" smtClean="0"/>
            </a:br>
            <a:r>
              <a:rPr lang="pt-BR" dirty="0" smtClean="0"/>
              <a:t>Reparando, porém, na força do vento, teve medo; e, começando a afundar, gritou: — Salve-me, Senhor!</a:t>
            </a:r>
            <a:br>
              <a:rPr lang="pt-BR" dirty="0" smtClean="0"/>
            </a:br>
            <a:r>
              <a:rPr lang="pt-BR" dirty="0" smtClean="0"/>
              <a:t>E, prontamente, Jesus, estendendo a mão, o segurou e disse: — Homem de pequena fé, por que você duvidou?</a:t>
            </a:r>
            <a:br>
              <a:rPr lang="pt-BR" dirty="0" smtClean="0"/>
            </a:br>
            <a:r>
              <a:rPr lang="pt-BR" dirty="0" smtClean="0"/>
              <a:t>Subindo ambos para o barco, o vento cessou.</a:t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-500090"/>
            <a:ext cx="8715436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                </a:t>
            </a:r>
            <a:endParaRPr lang="pt-BR" sz="3600" dirty="0" smtClean="0">
              <a:cs typeface="Times New Roman" pitchFamily="18" charset="0"/>
            </a:endParaRPr>
          </a:p>
          <a:p>
            <a:r>
              <a:rPr lang="pt-BR" dirty="0" smtClean="0"/>
              <a:t>E os que estavam no barco o adoraram, dizendo: — Verdadeiramente o senhor é o Filho de Deus!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214290"/>
            <a:ext cx="8358246" cy="8525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800" dirty="0" smtClean="0"/>
              <a:t>                    </a:t>
            </a:r>
            <a:r>
              <a:rPr lang="pt-BR" sz="3800" dirty="0" smtClean="0">
                <a:cs typeface="Times New Roman" pitchFamily="18" charset="0"/>
              </a:rPr>
              <a:t>Mateus </a:t>
            </a:r>
            <a:r>
              <a:rPr lang="pt-BR" sz="3800" dirty="0" smtClean="0">
                <a:cs typeface="Times New Roman" pitchFamily="18" charset="0"/>
              </a:rPr>
              <a:t>14.34-36</a:t>
            </a:r>
            <a:endParaRPr lang="pt-BR" sz="3800" dirty="0" smtClean="0">
              <a:cs typeface="Times New Roman" pitchFamily="18" charset="0"/>
            </a:endParaRPr>
          </a:p>
          <a:p>
            <a:r>
              <a:rPr lang="pt-BR" sz="3600" dirty="0" smtClean="0"/>
              <a:t>Estando já no outro lado, chegaram à terra de </a:t>
            </a:r>
            <a:r>
              <a:rPr lang="pt-BR" sz="3600" dirty="0" err="1" smtClean="0"/>
              <a:t>Genesaré</a:t>
            </a:r>
            <a:r>
              <a:rPr lang="pt-BR" sz="3600" dirty="0" smtClean="0"/>
              <a:t>.</a:t>
            </a:r>
            <a:br>
              <a:rPr lang="pt-BR" sz="3600" dirty="0" smtClean="0"/>
            </a:br>
            <a:r>
              <a:rPr lang="pt-BR" sz="3600" dirty="0" smtClean="0"/>
              <a:t>Quando as pessoas daquela terra o reconheceram, mandaram avisar em todos aqueles arredores e lhe trouxeram todos os enfermos.</a:t>
            </a:r>
            <a:br>
              <a:rPr lang="pt-BR" sz="3600" dirty="0" smtClean="0"/>
            </a:br>
            <a:r>
              <a:rPr lang="pt-BR" sz="3600" dirty="0" smtClean="0"/>
              <a:t>E pediam-lhe que ao menos pudessem tocar na borda da sua roupa. </a:t>
            </a:r>
          </a:p>
          <a:p>
            <a:r>
              <a:rPr lang="pt-BR" sz="3600" dirty="0" smtClean="0"/>
              <a:t>E todos os que tocavam nela ficaram curados.</a:t>
            </a:r>
            <a:br>
              <a:rPr lang="pt-BR" sz="3600" dirty="0" smtClean="0"/>
            </a:br>
            <a:endParaRPr lang="pt-BR" sz="3600" dirty="0" smtClean="0"/>
          </a:p>
          <a:p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Antonio 2018\Documents\TV\You Tube\canaã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tângulo 2"/>
          <p:cNvSpPr/>
          <p:nvPr/>
        </p:nvSpPr>
        <p:spPr>
          <a:xfrm>
            <a:off x="0" y="2000240"/>
            <a:ext cx="1428728" cy="92869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500034" y="1714488"/>
            <a:ext cx="18004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600" b="1" dirty="0" smtClean="0">
                <a:latin typeface="Arial" pitchFamily="34" charset="0"/>
                <a:cs typeface="Arial" pitchFamily="34" charset="0"/>
              </a:rPr>
              <a:t>Mar </a:t>
            </a:r>
          </a:p>
          <a:p>
            <a:pPr algn="ctr"/>
            <a:r>
              <a:rPr lang="pt-BR" sz="3600" b="1" dirty="0" smtClean="0">
                <a:latin typeface="Arial" pitchFamily="34" charset="0"/>
                <a:cs typeface="Arial" pitchFamily="34" charset="0"/>
              </a:rPr>
              <a:t>Grande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lipse 4"/>
          <p:cNvSpPr/>
          <p:nvPr/>
        </p:nvSpPr>
        <p:spPr>
          <a:xfrm>
            <a:off x="5000628" y="4429132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5643570" y="4143380"/>
            <a:ext cx="16610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err="1" smtClean="0">
                <a:latin typeface="Arial" pitchFamily="34" charset="0"/>
                <a:cs typeface="Arial" pitchFamily="34" charset="0"/>
              </a:rPr>
              <a:t>Qumram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Conector de seta reta 8"/>
          <p:cNvCxnSpPr>
            <a:stCxn id="7" idx="1"/>
          </p:cNvCxnSpPr>
          <p:nvPr/>
        </p:nvCxnSpPr>
        <p:spPr>
          <a:xfrm rot="10800000" flipV="1">
            <a:off x="5214942" y="4404990"/>
            <a:ext cx="428628" cy="955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Elipse 7"/>
          <p:cNvSpPr/>
          <p:nvPr/>
        </p:nvSpPr>
        <p:spPr>
          <a:xfrm>
            <a:off x="5000628" y="857232"/>
            <a:ext cx="276228" cy="2238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5723325" y="476888"/>
            <a:ext cx="2063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err="1" smtClean="0">
                <a:latin typeface="Arial" pitchFamily="34" charset="0"/>
                <a:cs typeface="Arial" pitchFamily="34" charset="0"/>
              </a:rPr>
              <a:t>Cafarnaum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Conector de seta reta 10"/>
          <p:cNvCxnSpPr/>
          <p:nvPr/>
        </p:nvCxnSpPr>
        <p:spPr>
          <a:xfrm rot="10800000" flipV="1">
            <a:off x="5286380" y="785794"/>
            <a:ext cx="428628" cy="955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Elipse 11"/>
          <p:cNvSpPr/>
          <p:nvPr/>
        </p:nvSpPr>
        <p:spPr>
          <a:xfrm>
            <a:off x="4857752" y="1142984"/>
            <a:ext cx="276228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3286116" y="1214422"/>
            <a:ext cx="1824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err="1" smtClean="0">
                <a:latin typeface="Arial" pitchFamily="34" charset="0"/>
                <a:cs typeface="Arial" pitchFamily="34" charset="0"/>
              </a:rPr>
              <a:t>Genesaré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-285776"/>
            <a:ext cx="8215370" cy="6971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                </a:t>
            </a:r>
            <a:endParaRPr lang="pt-BR" sz="3600" dirty="0" smtClean="0">
              <a:cs typeface="Times New Roman" pitchFamily="18" charset="0"/>
            </a:endParaRPr>
          </a:p>
          <a:p>
            <a:r>
              <a:rPr lang="pt-BR" sz="3600" dirty="0" smtClean="0"/>
              <a:t>Pois João lhe dizia: "Você não tem o direito de viver com ela."</a:t>
            </a:r>
            <a:br>
              <a:rPr lang="pt-BR" sz="3600" dirty="0" smtClean="0"/>
            </a:br>
            <a:r>
              <a:rPr lang="pt-BR" sz="3600" dirty="0" smtClean="0"/>
              <a:t>Embora Herodes quisesse matá-lo, tinha medo do povo, porque consideravam João como profeta.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700" dirty="0" smtClean="0"/>
              <a:t/>
            </a:r>
            <a:br>
              <a:rPr lang="pt-BR" sz="37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714744" y="500042"/>
            <a:ext cx="178595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Herodes </a:t>
            </a:r>
          </a:p>
          <a:p>
            <a:pPr algn="ctr"/>
            <a:r>
              <a:rPr lang="pt-BR" sz="3200" dirty="0" smtClean="0"/>
              <a:t>o Grande</a:t>
            </a:r>
            <a:endParaRPr lang="pt-BR" sz="3200" dirty="0"/>
          </a:p>
        </p:txBody>
      </p:sp>
      <p:sp>
        <p:nvSpPr>
          <p:cNvPr id="8" name="Retângulo 7"/>
          <p:cNvSpPr/>
          <p:nvPr/>
        </p:nvSpPr>
        <p:spPr>
          <a:xfrm>
            <a:off x="214282" y="2357430"/>
            <a:ext cx="164307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Herodes </a:t>
            </a:r>
          </a:p>
          <a:p>
            <a:pPr algn="ctr"/>
            <a:r>
              <a:rPr lang="pt-BR" sz="2800" dirty="0" err="1" smtClean="0"/>
              <a:t>Arquelau</a:t>
            </a:r>
            <a:endParaRPr lang="pt-BR" sz="2800" dirty="0"/>
          </a:p>
        </p:txBody>
      </p:sp>
      <p:sp>
        <p:nvSpPr>
          <p:cNvPr id="9" name="Retângulo 8"/>
          <p:cNvSpPr/>
          <p:nvPr/>
        </p:nvSpPr>
        <p:spPr>
          <a:xfrm>
            <a:off x="2000232" y="2357430"/>
            <a:ext cx="164307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Herodes </a:t>
            </a:r>
          </a:p>
          <a:p>
            <a:pPr algn="ctr"/>
            <a:r>
              <a:rPr lang="pt-BR" sz="2800" dirty="0" smtClean="0"/>
              <a:t>Felipe I</a:t>
            </a:r>
            <a:endParaRPr lang="pt-BR" sz="2800" dirty="0"/>
          </a:p>
        </p:txBody>
      </p:sp>
      <p:sp>
        <p:nvSpPr>
          <p:cNvPr id="11" name="Retângulo 10"/>
          <p:cNvSpPr/>
          <p:nvPr/>
        </p:nvSpPr>
        <p:spPr>
          <a:xfrm>
            <a:off x="3786182" y="2357430"/>
            <a:ext cx="164307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Herodes </a:t>
            </a:r>
          </a:p>
          <a:p>
            <a:pPr algn="ctr"/>
            <a:r>
              <a:rPr lang="pt-BR" sz="2800" dirty="0" err="1" smtClean="0"/>
              <a:t>Antipas</a:t>
            </a:r>
            <a:endParaRPr lang="pt-BR" sz="2800" dirty="0"/>
          </a:p>
        </p:txBody>
      </p:sp>
      <p:sp>
        <p:nvSpPr>
          <p:cNvPr id="12" name="Retângulo 11"/>
          <p:cNvSpPr/>
          <p:nvPr/>
        </p:nvSpPr>
        <p:spPr>
          <a:xfrm>
            <a:off x="5572132" y="2357430"/>
            <a:ext cx="164307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Herodes </a:t>
            </a:r>
          </a:p>
          <a:p>
            <a:pPr algn="ctr"/>
            <a:r>
              <a:rPr lang="pt-BR" sz="2800" dirty="0" smtClean="0"/>
              <a:t>Felipe II</a:t>
            </a:r>
            <a:endParaRPr lang="pt-BR" sz="2800" dirty="0"/>
          </a:p>
        </p:txBody>
      </p:sp>
      <p:sp>
        <p:nvSpPr>
          <p:cNvPr id="13" name="Retângulo 12"/>
          <p:cNvSpPr/>
          <p:nvPr/>
        </p:nvSpPr>
        <p:spPr>
          <a:xfrm>
            <a:off x="7358082" y="2357430"/>
            <a:ext cx="164307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600" dirty="0" smtClean="0"/>
              <a:t>Aristóbulo</a:t>
            </a:r>
            <a:endParaRPr lang="pt-BR" sz="2600" dirty="0"/>
          </a:p>
        </p:txBody>
      </p:sp>
      <p:cxnSp>
        <p:nvCxnSpPr>
          <p:cNvPr id="15" name="Conector de seta reta 14"/>
          <p:cNvCxnSpPr>
            <a:stCxn id="2" idx="2"/>
            <a:endCxn id="11" idx="0"/>
          </p:cNvCxnSpPr>
          <p:nvPr/>
        </p:nvCxnSpPr>
        <p:spPr>
          <a:xfrm rot="5400000">
            <a:off x="4179091" y="1928802"/>
            <a:ext cx="857256" cy="1588"/>
          </a:xfrm>
          <a:prstGeom prst="straightConnector1">
            <a:avLst/>
          </a:prstGeom>
          <a:ln w="762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1142976" y="1855776"/>
            <a:ext cx="6929486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 rot="5400000">
            <a:off x="892943" y="2107397"/>
            <a:ext cx="500066" cy="1588"/>
          </a:xfrm>
          <a:prstGeom prst="straightConnector1">
            <a:avLst/>
          </a:prstGeom>
          <a:ln w="762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/>
          <p:nvPr/>
        </p:nvCxnSpPr>
        <p:spPr>
          <a:xfrm rot="5400000">
            <a:off x="2608249" y="2106603"/>
            <a:ext cx="500066" cy="1588"/>
          </a:xfrm>
          <a:prstGeom prst="straightConnector1">
            <a:avLst/>
          </a:prstGeom>
          <a:ln w="762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/>
          <p:nvPr/>
        </p:nvCxnSpPr>
        <p:spPr>
          <a:xfrm rot="5400000">
            <a:off x="6180149" y="2106603"/>
            <a:ext cx="500066" cy="1588"/>
          </a:xfrm>
          <a:prstGeom prst="straightConnector1">
            <a:avLst/>
          </a:prstGeom>
          <a:ln w="762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/>
          <p:nvPr/>
        </p:nvCxnSpPr>
        <p:spPr>
          <a:xfrm rot="5400000">
            <a:off x="7823223" y="2106603"/>
            <a:ext cx="500066" cy="1588"/>
          </a:xfrm>
          <a:prstGeom prst="straightConnector1">
            <a:avLst/>
          </a:prstGeom>
          <a:ln w="762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714744" y="500042"/>
            <a:ext cx="178595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Herodes </a:t>
            </a:r>
          </a:p>
          <a:p>
            <a:pPr algn="ctr"/>
            <a:r>
              <a:rPr lang="pt-BR" sz="3200" dirty="0" smtClean="0"/>
              <a:t>o Grande</a:t>
            </a:r>
            <a:endParaRPr lang="pt-BR" sz="3200" dirty="0"/>
          </a:p>
        </p:txBody>
      </p:sp>
      <p:sp>
        <p:nvSpPr>
          <p:cNvPr id="8" name="Retângulo 7"/>
          <p:cNvSpPr/>
          <p:nvPr/>
        </p:nvSpPr>
        <p:spPr>
          <a:xfrm>
            <a:off x="214282" y="2357430"/>
            <a:ext cx="164307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Herodes </a:t>
            </a:r>
          </a:p>
          <a:p>
            <a:pPr algn="ctr"/>
            <a:r>
              <a:rPr lang="pt-BR" sz="2800" dirty="0" err="1" smtClean="0"/>
              <a:t>Arquelau</a:t>
            </a:r>
            <a:endParaRPr lang="pt-BR" sz="2800" dirty="0"/>
          </a:p>
        </p:txBody>
      </p:sp>
      <p:sp>
        <p:nvSpPr>
          <p:cNvPr id="9" name="Retângulo 8"/>
          <p:cNvSpPr/>
          <p:nvPr/>
        </p:nvSpPr>
        <p:spPr>
          <a:xfrm>
            <a:off x="2000232" y="2357430"/>
            <a:ext cx="164307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Herodes </a:t>
            </a:r>
          </a:p>
          <a:p>
            <a:pPr algn="ctr"/>
            <a:r>
              <a:rPr lang="pt-BR" sz="2800" dirty="0" smtClean="0"/>
              <a:t>Felipe I</a:t>
            </a:r>
            <a:endParaRPr lang="pt-BR" sz="2800" dirty="0"/>
          </a:p>
        </p:txBody>
      </p:sp>
      <p:sp>
        <p:nvSpPr>
          <p:cNvPr id="11" name="Retângulo 10"/>
          <p:cNvSpPr/>
          <p:nvPr/>
        </p:nvSpPr>
        <p:spPr>
          <a:xfrm>
            <a:off x="3786182" y="2357430"/>
            <a:ext cx="164307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Herodes </a:t>
            </a:r>
          </a:p>
          <a:p>
            <a:pPr algn="ctr"/>
            <a:r>
              <a:rPr lang="pt-BR" sz="2800" dirty="0" err="1" smtClean="0"/>
              <a:t>Antipas</a:t>
            </a:r>
            <a:endParaRPr lang="pt-BR" sz="2800" dirty="0"/>
          </a:p>
        </p:txBody>
      </p:sp>
      <p:sp>
        <p:nvSpPr>
          <p:cNvPr id="12" name="Retângulo 11"/>
          <p:cNvSpPr/>
          <p:nvPr/>
        </p:nvSpPr>
        <p:spPr>
          <a:xfrm>
            <a:off x="5572132" y="2357430"/>
            <a:ext cx="164307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Herodes </a:t>
            </a:r>
          </a:p>
          <a:p>
            <a:pPr algn="ctr"/>
            <a:r>
              <a:rPr lang="pt-BR" sz="2800" dirty="0" smtClean="0"/>
              <a:t>Felipe II</a:t>
            </a:r>
            <a:endParaRPr lang="pt-BR" sz="2800" dirty="0"/>
          </a:p>
        </p:txBody>
      </p:sp>
      <p:sp>
        <p:nvSpPr>
          <p:cNvPr id="13" name="Retângulo 12"/>
          <p:cNvSpPr/>
          <p:nvPr/>
        </p:nvSpPr>
        <p:spPr>
          <a:xfrm>
            <a:off x="7358082" y="2357430"/>
            <a:ext cx="164307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600" dirty="0" smtClean="0"/>
              <a:t>Aristóbulo</a:t>
            </a:r>
            <a:endParaRPr lang="pt-BR" sz="2600" dirty="0"/>
          </a:p>
        </p:txBody>
      </p:sp>
      <p:cxnSp>
        <p:nvCxnSpPr>
          <p:cNvPr id="15" name="Conector de seta reta 14"/>
          <p:cNvCxnSpPr>
            <a:stCxn id="2" idx="2"/>
            <a:endCxn id="11" idx="0"/>
          </p:cNvCxnSpPr>
          <p:nvPr/>
        </p:nvCxnSpPr>
        <p:spPr>
          <a:xfrm rot="5400000">
            <a:off x="4179091" y="1928802"/>
            <a:ext cx="857256" cy="1588"/>
          </a:xfrm>
          <a:prstGeom prst="straightConnector1">
            <a:avLst/>
          </a:prstGeom>
          <a:ln w="762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1142976" y="1855776"/>
            <a:ext cx="6929486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 rot="5400000">
            <a:off x="892943" y="2107397"/>
            <a:ext cx="500066" cy="1588"/>
          </a:xfrm>
          <a:prstGeom prst="straightConnector1">
            <a:avLst/>
          </a:prstGeom>
          <a:ln w="762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/>
          <p:nvPr/>
        </p:nvCxnSpPr>
        <p:spPr>
          <a:xfrm rot="5400000">
            <a:off x="2608249" y="2106603"/>
            <a:ext cx="500066" cy="1588"/>
          </a:xfrm>
          <a:prstGeom prst="straightConnector1">
            <a:avLst/>
          </a:prstGeom>
          <a:ln w="762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/>
          <p:nvPr/>
        </p:nvCxnSpPr>
        <p:spPr>
          <a:xfrm rot="5400000">
            <a:off x="6180149" y="2106603"/>
            <a:ext cx="500066" cy="1588"/>
          </a:xfrm>
          <a:prstGeom prst="straightConnector1">
            <a:avLst/>
          </a:prstGeom>
          <a:ln w="762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/>
          <p:nvPr/>
        </p:nvCxnSpPr>
        <p:spPr>
          <a:xfrm rot="5400000">
            <a:off x="7823223" y="2106603"/>
            <a:ext cx="500066" cy="1588"/>
          </a:xfrm>
          <a:prstGeom prst="straightConnector1">
            <a:avLst/>
          </a:prstGeom>
          <a:ln w="762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/>
          <p:nvPr/>
        </p:nvCxnSpPr>
        <p:spPr>
          <a:xfrm rot="5400000">
            <a:off x="7251719" y="4249743"/>
            <a:ext cx="1785950" cy="1588"/>
          </a:xfrm>
          <a:prstGeom prst="straightConnector1">
            <a:avLst/>
          </a:prstGeom>
          <a:ln w="762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/>
          <p:cNvCxnSpPr/>
          <p:nvPr/>
        </p:nvCxnSpPr>
        <p:spPr>
          <a:xfrm>
            <a:off x="5286380" y="4500570"/>
            <a:ext cx="2857520" cy="1588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e seta reta 28"/>
          <p:cNvCxnSpPr/>
          <p:nvPr/>
        </p:nvCxnSpPr>
        <p:spPr>
          <a:xfrm rot="5400000">
            <a:off x="4965703" y="4821247"/>
            <a:ext cx="642942" cy="1588"/>
          </a:xfrm>
          <a:prstGeom prst="straightConnector1">
            <a:avLst/>
          </a:prstGeom>
          <a:ln w="762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tângulo 30"/>
          <p:cNvSpPr/>
          <p:nvPr/>
        </p:nvSpPr>
        <p:spPr>
          <a:xfrm>
            <a:off x="4429124" y="5143512"/>
            <a:ext cx="1643074" cy="10001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100" dirty="0" err="1" smtClean="0"/>
              <a:t>Herodias</a:t>
            </a:r>
            <a:endParaRPr lang="pt-BR" sz="3100" dirty="0"/>
          </a:p>
        </p:txBody>
      </p:sp>
      <p:sp>
        <p:nvSpPr>
          <p:cNvPr id="32" name="Retângulo 31"/>
          <p:cNvSpPr/>
          <p:nvPr/>
        </p:nvSpPr>
        <p:spPr>
          <a:xfrm>
            <a:off x="7358082" y="5143512"/>
            <a:ext cx="164307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Herodes </a:t>
            </a:r>
          </a:p>
          <a:p>
            <a:pPr algn="ctr"/>
            <a:r>
              <a:rPr lang="pt-BR" sz="3200" dirty="0" err="1" smtClean="0"/>
              <a:t>Agripa</a:t>
            </a:r>
            <a:r>
              <a:rPr lang="pt-BR" sz="3200" dirty="0" smtClean="0"/>
              <a:t> I</a:t>
            </a:r>
            <a:endParaRPr lang="pt-BR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714744" y="500042"/>
            <a:ext cx="178595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Herodes </a:t>
            </a:r>
          </a:p>
          <a:p>
            <a:pPr algn="ctr"/>
            <a:r>
              <a:rPr lang="pt-BR" sz="3200" dirty="0" smtClean="0"/>
              <a:t>o Grande</a:t>
            </a:r>
            <a:endParaRPr lang="pt-BR" sz="3200" dirty="0"/>
          </a:p>
        </p:txBody>
      </p:sp>
      <p:sp>
        <p:nvSpPr>
          <p:cNvPr id="8" name="Retângulo 7"/>
          <p:cNvSpPr/>
          <p:nvPr/>
        </p:nvSpPr>
        <p:spPr>
          <a:xfrm>
            <a:off x="214282" y="2357430"/>
            <a:ext cx="164307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Herodes </a:t>
            </a:r>
          </a:p>
          <a:p>
            <a:pPr algn="ctr"/>
            <a:r>
              <a:rPr lang="pt-BR" sz="2800" dirty="0" err="1" smtClean="0"/>
              <a:t>Arquelau</a:t>
            </a:r>
            <a:endParaRPr lang="pt-BR" sz="2800" dirty="0"/>
          </a:p>
        </p:txBody>
      </p:sp>
      <p:sp>
        <p:nvSpPr>
          <p:cNvPr id="9" name="Retângulo 8"/>
          <p:cNvSpPr/>
          <p:nvPr/>
        </p:nvSpPr>
        <p:spPr>
          <a:xfrm>
            <a:off x="2000232" y="2357430"/>
            <a:ext cx="164307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Herodes </a:t>
            </a:r>
          </a:p>
          <a:p>
            <a:pPr algn="ctr"/>
            <a:r>
              <a:rPr lang="pt-BR" sz="2800" dirty="0" smtClean="0"/>
              <a:t>Felipe I</a:t>
            </a:r>
            <a:endParaRPr lang="pt-BR" sz="2800" dirty="0"/>
          </a:p>
        </p:txBody>
      </p:sp>
      <p:sp>
        <p:nvSpPr>
          <p:cNvPr id="11" name="Retângulo 10"/>
          <p:cNvSpPr/>
          <p:nvPr/>
        </p:nvSpPr>
        <p:spPr>
          <a:xfrm>
            <a:off x="3786182" y="2357430"/>
            <a:ext cx="164307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Herodes </a:t>
            </a:r>
          </a:p>
          <a:p>
            <a:pPr algn="ctr"/>
            <a:r>
              <a:rPr lang="pt-BR" sz="2800" dirty="0" err="1" smtClean="0"/>
              <a:t>Antipas</a:t>
            </a:r>
            <a:endParaRPr lang="pt-BR" sz="2800" dirty="0"/>
          </a:p>
        </p:txBody>
      </p:sp>
      <p:sp>
        <p:nvSpPr>
          <p:cNvPr id="12" name="Retângulo 11"/>
          <p:cNvSpPr/>
          <p:nvPr/>
        </p:nvSpPr>
        <p:spPr>
          <a:xfrm>
            <a:off x="5572132" y="2357430"/>
            <a:ext cx="164307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Herodes </a:t>
            </a:r>
          </a:p>
          <a:p>
            <a:pPr algn="ctr"/>
            <a:r>
              <a:rPr lang="pt-BR" sz="2800" dirty="0" smtClean="0"/>
              <a:t>Felipe II</a:t>
            </a:r>
            <a:endParaRPr lang="pt-BR" sz="2800" dirty="0"/>
          </a:p>
        </p:txBody>
      </p:sp>
      <p:sp>
        <p:nvSpPr>
          <p:cNvPr id="13" name="Retângulo 12"/>
          <p:cNvSpPr/>
          <p:nvPr/>
        </p:nvSpPr>
        <p:spPr>
          <a:xfrm>
            <a:off x="7358082" y="2357430"/>
            <a:ext cx="164307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600" dirty="0" smtClean="0"/>
              <a:t>Aristóbulo</a:t>
            </a:r>
            <a:endParaRPr lang="pt-BR" sz="2600" dirty="0"/>
          </a:p>
        </p:txBody>
      </p:sp>
      <p:cxnSp>
        <p:nvCxnSpPr>
          <p:cNvPr id="15" name="Conector de seta reta 14"/>
          <p:cNvCxnSpPr>
            <a:stCxn id="2" idx="2"/>
            <a:endCxn id="11" idx="0"/>
          </p:cNvCxnSpPr>
          <p:nvPr/>
        </p:nvCxnSpPr>
        <p:spPr>
          <a:xfrm rot="5400000">
            <a:off x="4179091" y="1928802"/>
            <a:ext cx="857256" cy="1588"/>
          </a:xfrm>
          <a:prstGeom prst="straightConnector1">
            <a:avLst/>
          </a:prstGeom>
          <a:ln w="762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1142976" y="1855776"/>
            <a:ext cx="6929486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 rot="5400000">
            <a:off x="892943" y="2107397"/>
            <a:ext cx="500066" cy="1588"/>
          </a:xfrm>
          <a:prstGeom prst="straightConnector1">
            <a:avLst/>
          </a:prstGeom>
          <a:ln w="762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/>
          <p:nvPr/>
        </p:nvCxnSpPr>
        <p:spPr>
          <a:xfrm rot="5400000">
            <a:off x="2608249" y="2106603"/>
            <a:ext cx="500066" cy="1588"/>
          </a:xfrm>
          <a:prstGeom prst="straightConnector1">
            <a:avLst/>
          </a:prstGeom>
          <a:ln w="762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/>
          <p:nvPr/>
        </p:nvCxnSpPr>
        <p:spPr>
          <a:xfrm rot="5400000">
            <a:off x="6180149" y="2106603"/>
            <a:ext cx="500066" cy="1588"/>
          </a:xfrm>
          <a:prstGeom prst="straightConnector1">
            <a:avLst/>
          </a:prstGeom>
          <a:ln w="762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/>
          <p:nvPr/>
        </p:nvCxnSpPr>
        <p:spPr>
          <a:xfrm rot="5400000">
            <a:off x="7823223" y="2106603"/>
            <a:ext cx="500066" cy="1588"/>
          </a:xfrm>
          <a:prstGeom prst="straightConnector1">
            <a:avLst/>
          </a:prstGeom>
          <a:ln w="762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/>
          <p:nvPr/>
        </p:nvCxnSpPr>
        <p:spPr>
          <a:xfrm rot="5400000">
            <a:off x="7251719" y="4249743"/>
            <a:ext cx="1785950" cy="1588"/>
          </a:xfrm>
          <a:prstGeom prst="straightConnector1">
            <a:avLst/>
          </a:prstGeom>
          <a:ln w="762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/>
          <p:cNvCxnSpPr/>
          <p:nvPr/>
        </p:nvCxnSpPr>
        <p:spPr>
          <a:xfrm>
            <a:off x="5286380" y="4500570"/>
            <a:ext cx="2857520" cy="1588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e seta reta 28"/>
          <p:cNvCxnSpPr/>
          <p:nvPr/>
        </p:nvCxnSpPr>
        <p:spPr>
          <a:xfrm rot="5400000">
            <a:off x="4965703" y="4821247"/>
            <a:ext cx="642942" cy="1588"/>
          </a:xfrm>
          <a:prstGeom prst="straightConnector1">
            <a:avLst/>
          </a:prstGeom>
          <a:ln w="762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tângulo 30"/>
          <p:cNvSpPr/>
          <p:nvPr/>
        </p:nvSpPr>
        <p:spPr>
          <a:xfrm>
            <a:off x="4429124" y="5143512"/>
            <a:ext cx="1643074" cy="10001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100" dirty="0" err="1" smtClean="0"/>
              <a:t>Herodias</a:t>
            </a:r>
            <a:endParaRPr lang="pt-BR" sz="3100" dirty="0"/>
          </a:p>
        </p:txBody>
      </p:sp>
      <p:sp>
        <p:nvSpPr>
          <p:cNvPr id="32" name="Retângulo 31"/>
          <p:cNvSpPr/>
          <p:nvPr/>
        </p:nvSpPr>
        <p:spPr>
          <a:xfrm>
            <a:off x="7358082" y="5143512"/>
            <a:ext cx="164307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Herodes </a:t>
            </a:r>
          </a:p>
          <a:p>
            <a:pPr algn="ctr"/>
            <a:r>
              <a:rPr lang="pt-BR" sz="3200" dirty="0" err="1" smtClean="0"/>
              <a:t>Agripa</a:t>
            </a:r>
            <a:r>
              <a:rPr lang="pt-BR" sz="3200" dirty="0" smtClean="0"/>
              <a:t> I</a:t>
            </a:r>
            <a:endParaRPr lang="pt-BR" sz="3200" dirty="0"/>
          </a:p>
        </p:txBody>
      </p:sp>
      <p:cxnSp>
        <p:nvCxnSpPr>
          <p:cNvPr id="34" name="Conector de seta reta 33"/>
          <p:cNvCxnSpPr>
            <a:endCxn id="9" idx="2"/>
          </p:cNvCxnSpPr>
          <p:nvPr/>
        </p:nvCxnSpPr>
        <p:spPr>
          <a:xfrm rot="16200000" flipV="1">
            <a:off x="2803910" y="3375421"/>
            <a:ext cx="1785950" cy="1750231"/>
          </a:xfrm>
          <a:prstGeom prst="straightConnector1">
            <a:avLst/>
          </a:prstGeom>
          <a:ln w="762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de seta reta 38"/>
          <p:cNvCxnSpPr/>
          <p:nvPr/>
        </p:nvCxnSpPr>
        <p:spPr>
          <a:xfrm rot="5400000">
            <a:off x="1893869" y="4249743"/>
            <a:ext cx="1785950" cy="1588"/>
          </a:xfrm>
          <a:prstGeom prst="straightConnector1">
            <a:avLst/>
          </a:prstGeom>
          <a:ln w="762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tângulo 39"/>
          <p:cNvSpPr/>
          <p:nvPr/>
        </p:nvSpPr>
        <p:spPr>
          <a:xfrm>
            <a:off x="1928794" y="5143512"/>
            <a:ext cx="1643074" cy="10001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100" dirty="0" smtClean="0"/>
              <a:t>Salom</a:t>
            </a:r>
            <a:r>
              <a:rPr lang="pt-BR" sz="3200" dirty="0" smtClean="0"/>
              <a:t>é</a:t>
            </a:r>
            <a:endParaRPr lang="pt-BR" sz="31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714744" y="500042"/>
            <a:ext cx="178595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Herodes </a:t>
            </a:r>
          </a:p>
          <a:p>
            <a:pPr algn="ctr"/>
            <a:r>
              <a:rPr lang="pt-BR" sz="3200" dirty="0" smtClean="0"/>
              <a:t>o Grande</a:t>
            </a:r>
            <a:endParaRPr lang="pt-BR" sz="3200" dirty="0"/>
          </a:p>
        </p:txBody>
      </p:sp>
      <p:sp>
        <p:nvSpPr>
          <p:cNvPr id="8" name="Retângulo 7"/>
          <p:cNvSpPr/>
          <p:nvPr/>
        </p:nvSpPr>
        <p:spPr>
          <a:xfrm>
            <a:off x="214282" y="2357430"/>
            <a:ext cx="164307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Herodes </a:t>
            </a:r>
          </a:p>
          <a:p>
            <a:pPr algn="ctr"/>
            <a:r>
              <a:rPr lang="pt-BR" sz="2800" dirty="0" err="1" smtClean="0"/>
              <a:t>Arquelau</a:t>
            </a:r>
            <a:endParaRPr lang="pt-BR" sz="2800" dirty="0"/>
          </a:p>
        </p:txBody>
      </p:sp>
      <p:sp>
        <p:nvSpPr>
          <p:cNvPr id="9" name="Retângulo 8"/>
          <p:cNvSpPr/>
          <p:nvPr/>
        </p:nvSpPr>
        <p:spPr>
          <a:xfrm>
            <a:off x="2000232" y="2357430"/>
            <a:ext cx="164307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Herodes </a:t>
            </a:r>
          </a:p>
          <a:p>
            <a:pPr algn="ctr"/>
            <a:r>
              <a:rPr lang="pt-BR" sz="2800" dirty="0" smtClean="0"/>
              <a:t>Felipe I</a:t>
            </a:r>
            <a:endParaRPr lang="pt-BR" sz="2800" dirty="0"/>
          </a:p>
        </p:txBody>
      </p:sp>
      <p:sp>
        <p:nvSpPr>
          <p:cNvPr id="11" name="Retângulo 10"/>
          <p:cNvSpPr/>
          <p:nvPr/>
        </p:nvSpPr>
        <p:spPr>
          <a:xfrm>
            <a:off x="3786182" y="2357430"/>
            <a:ext cx="164307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Herodes </a:t>
            </a:r>
          </a:p>
          <a:p>
            <a:pPr algn="ctr"/>
            <a:r>
              <a:rPr lang="pt-BR" sz="2800" dirty="0" err="1" smtClean="0"/>
              <a:t>Antipas</a:t>
            </a:r>
            <a:endParaRPr lang="pt-BR" sz="2800" dirty="0"/>
          </a:p>
        </p:txBody>
      </p:sp>
      <p:sp>
        <p:nvSpPr>
          <p:cNvPr id="12" name="Retângulo 11"/>
          <p:cNvSpPr/>
          <p:nvPr/>
        </p:nvSpPr>
        <p:spPr>
          <a:xfrm>
            <a:off x="5572132" y="2357430"/>
            <a:ext cx="164307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Herodes </a:t>
            </a:r>
          </a:p>
          <a:p>
            <a:pPr algn="ctr"/>
            <a:r>
              <a:rPr lang="pt-BR" sz="2800" dirty="0" smtClean="0"/>
              <a:t>Felipe II</a:t>
            </a:r>
            <a:endParaRPr lang="pt-BR" sz="2800" dirty="0"/>
          </a:p>
        </p:txBody>
      </p:sp>
      <p:sp>
        <p:nvSpPr>
          <p:cNvPr id="13" name="Retângulo 12"/>
          <p:cNvSpPr/>
          <p:nvPr/>
        </p:nvSpPr>
        <p:spPr>
          <a:xfrm>
            <a:off x="7358082" y="2357430"/>
            <a:ext cx="164307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600" dirty="0" smtClean="0"/>
              <a:t>Aristóbulo</a:t>
            </a:r>
            <a:endParaRPr lang="pt-BR" sz="2600" dirty="0"/>
          </a:p>
        </p:txBody>
      </p:sp>
      <p:cxnSp>
        <p:nvCxnSpPr>
          <p:cNvPr id="15" name="Conector de seta reta 14"/>
          <p:cNvCxnSpPr>
            <a:stCxn id="2" idx="2"/>
            <a:endCxn id="11" idx="0"/>
          </p:cNvCxnSpPr>
          <p:nvPr/>
        </p:nvCxnSpPr>
        <p:spPr>
          <a:xfrm rot="5400000">
            <a:off x="4179091" y="1928802"/>
            <a:ext cx="857256" cy="1588"/>
          </a:xfrm>
          <a:prstGeom prst="straightConnector1">
            <a:avLst/>
          </a:prstGeom>
          <a:ln w="762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1142976" y="1855776"/>
            <a:ext cx="6929486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 rot="5400000">
            <a:off x="892943" y="2107397"/>
            <a:ext cx="500066" cy="1588"/>
          </a:xfrm>
          <a:prstGeom prst="straightConnector1">
            <a:avLst/>
          </a:prstGeom>
          <a:ln w="762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/>
          <p:nvPr/>
        </p:nvCxnSpPr>
        <p:spPr>
          <a:xfrm rot="5400000">
            <a:off x="2608249" y="2106603"/>
            <a:ext cx="500066" cy="1588"/>
          </a:xfrm>
          <a:prstGeom prst="straightConnector1">
            <a:avLst/>
          </a:prstGeom>
          <a:ln w="762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/>
          <p:nvPr/>
        </p:nvCxnSpPr>
        <p:spPr>
          <a:xfrm rot="5400000">
            <a:off x="6180149" y="2106603"/>
            <a:ext cx="500066" cy="1588"/>
          </a:xfrm>
          <a:prstGeom prst="straightConnector1">
            <a:avLst/>
          </a:prstGeom>
          <a:ln w="762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/>
          <p:nvPr/>
        </p:nvCxnSpPr>
        <p:spPr>
          <a:xfrm rot="5400000">
            <a:off x="7823223" y="2106603"/>
            <a:ext cx="500066" cy="1588"/>
          </a:xfrm>
          <a:prstGeom prst="straightConnector1">
            <a:avLst/>
          </a:prstGeom>
          <a:ln w="762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/>
          <p:nvPr/>
        </p:nvCxnSpPr>
        <p:spPr>
          <a:xfrm rot="5400000">
            <a:off x="7251719" y="4249743"/>
            <a:ext cx="1785950" cy="1588"/>
          </a:xfrm>
          <a:prstGeom prst="straightConnector1">
            <a:avLst/>
          </a:prstGeom>
          <a:ln w="762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/>
          <p:cNvCxnSpPr/>
          <p:nvPr/>
        </p:nvCxnSpPr>
        <p:spPr>
          <a:xfrm>
            <a:off x="5286380" y="4500570"/>
            <a:ext cx="2857520" cy="1588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e seta reta 28"/>
          <p:cNvCxnSpPr/>
          <p:nvPr/>
        </p:nvCxnSpPr>
        <p:spPr>
          <a:xfrm rot="5400000">
            <a:off x="4965703" y="4821247"/>
            <a:ext cx="642942" cy="1588"/>
          </a:xfrm>
          <a:prstGeom prst="straightConnector1">
            <a:avLst/>
          </a:prstGeom>
          <a:ln w="762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tângulo 30"/>
          <p:cNvSpPr/>
          <p:nvPr/>
        </p:nvSpPr>
        <p:spPr>
          <a:xfrm>
            <a:off x="4429124" y="5143512"/>
            <a:ext cx="1643074" cy="10001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100" dirty="0" err="1" smtClean="0"/>
              <a:t>Herodias</a:t>
            </a:r>
            <a:endParaRPr lang="pt-BR" sz="3100" dirty="0"/>
          </a:p>
        </p:txBody>
      </p:sp>
      <p:sp>
        <p:nvSpPr>
          <p:cNvPr id="32" name="Retângulo 31"/>
          <p:cNvSpPr/>
          <p:nvPr/>
        </p:nvSpPr>
        <p:spPr>
          <a:xfrm>
            <a:off x="7358082" y="5143512"/>
            <a:ext cx="164307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Herodes </a:t>
            </a:r>
          </a:p>
          <a:p>
            <a:pPr algn="ctr"/>
            <a:r>
              <a:rPr lang="pt-BR" sz="3200" dirty="0" err="1" smtClean="0"/>
              <a:t>Agripa</a:t>
            </a:r>
            <a:r>
              <a:rPr lang="pt-BR" sz="3200" dirty="0" smtClean="0"/>
              <a:t> I</a:t>
            </a:r>
            <a:endParaRPr lang="pt-BR" sz="3200" dirty="0"/>
          </a:p>
        </p:txBody>
      </p:sp>
      <p:cxnSp>
        <p:nvCxnSpPr>
          <p:cNvPr id="34" name="Conector de seta reta 33"/>
          <p:cNvCxnSpPr>
            <a:endCxn id="9" idx="2"/>
          </p:cNvCxnSpPr>
          <p:nvPr/>
        </p:nvCxnSpPr>
        <p:spPr>
          <a:xfrm rot="16200000" flipV="1">
            <a:off x="2803910" y="3375421"/>
            <a:ext cx="1785950" cy="1750231"/>
          </a:xfrm>
          <a:prstGeom prst="straightConnector1">
            <a:avLst/>
          </a:prstGeom>
          <a:ln w="762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de seta reta 34"/>
          <p:cNvCxnSpPr>
            <a:endCxn id="11" idx="2"/>
          </p:cNvCxnSpPr>
          <p:nvPr/>
        </p:nvCxnSpPr>
        <p:spPr>
          <a:xfrm rot="16200000" flipV="1">
            <a:off x="3911199" y="4054082"/>
            <a:ext cx="1785950" cy="392909"/>
          </a:xfrm>
          <a:prstGeom prst="straightConnector1">
            <a:avLst/>
          </a:prstGeom>
          <a:ln w="762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de seta reta 38"/>
          <p:cNvCxnSpPr/>
          <p:nvPr/>
        </p:nvCxnSpPr>
        <p:spPr>
          <a:xfrm rot="5400000">
            <a:off x="1893869" y="4249743"/>
            <a:ext cx="1785950" cy="1588"/>
          </a:xfrm>
          <a:prstGeom prst="straightConnector1">
            <a:avLst/>
          </a:prstGeom>
          <a:ln w="762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tângulo 39"/>
          <p:cNvSpPr/>
          <p:nvPr/>
        </p:nvSpPr>
        <p:spPr>
          <a:xfrm>
            <a:off x="1928794" y="5143512"/>
            <a:ext cx="1643074" cy="10001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100" dirty="0" smtClean="0"/>
              <a:t>Salom</a:t>
            </a:r>
            <a:r>
              <a:rPr lang="pt-BR" sz="3200" dirty="0" smtClean="0"/>
              <a:t>é</a:t>
            </a:r>
            <a:endParaRPr lang="pt-BR" sz="31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714744" y="500042"/>
            <a:ext cx="178595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Herodes </a:t>
            </a:r>
          </a:p>
          <a:p>
            <a:pPr algn="ctr"/>
            <a:r>
              <a:rPr lang="pt-BR" sz="3200" dirty="0" smtClean="0"/>
              <a:t>o Grande</a:t>
            </a:r>
            <a:endParaRPr lang="pt-BR" sz="3200" dirty="0"/>
          </a:p>
        </p:txBody>
      </p:sp>
      <p:sp>
        <p:nvSpPr>
          <p:cNvPr id="8" name="Retângulo 7"/>
          <p:cNvSpPr/>
          <p:nvPr/>
        </p:nvSpPr>
        <p:spPr>
          <a:xfrm>
            <a:off x="357158" y="2357430"/>
            <a:ext cx="164307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Herodes </a:t>
            </a:r>
          </a:p>
          <a:p>
            <a:pPr algn="ctr"/>
            <a:r>
              <a:rPr lang="pt-BR" sz="2800" dirty="0" err="1" smtClean="0"/>
              <a:t>Arquelau</a:t>
            </a:r>
            <a:endParaRPr lang="pt-BR" sz="2800" dirty="0"/>
          </a:p>
        </p:txBody>
      </p:sp>
      <p:sp>
        <p:nvSpPr>
          <p:cNvPr id="11" name="Retângulo 10"/>
          <p:cNvSpPr/>
          <p:nvPr/>
        </p:nvSpPr>
        <p:spPr>
          <a:xfrm>
            <a:off x="3786182" y="2357430"/>
            <a:ext cx="164307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Herodes </a:t>
            </a:r>
          </a:p>
          <a:p>
            <a:pPr algn="ctr"/>
            <a:r>
              <a:rPr lang="pt-BR" sz="2800" dirty="0" err="1" smtClean="0"/>
              <a:t>Antipas</a:t>
            </a:r>
            <a:endParaRPr lang="pt-BR" sz="2800" dirty="0"/>
          </a:p>
        </p:txBody>
      </p:sp>
      <p:sp>
        <p:nvSpPr>
          <p:cNvPr id="12" name="Retângulo 11"/>
          <p:cNvSpPr/>
          <p:nvPr/>
        </p:nvSpPr>
        <p:spPr>
          <a:xfrm>
            <a:off x="7286644" y="2357430"/>
            <a:ext cx="164307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Herodes </a:t>
            </a:r>
          </a:p>
          <a:p>
            <a:pPr algn="ctr"/>
            <a:r>
              <a:rPr lang="pt-BR" sz="2800" dirty="0" smtClean="0"/>
              <a:t>Felipe II</a:t>
            </a:r>
            <a:endParaRPr lang="pt-BR" sz="2800" dirty="0"/>
          </a:p>
        </p:txBody>
      </p:sp>
      <p:cxnSp>
        <p:nvCxnSpPr>
          <p:cNvPr id="15" name="Conector de seta reta 14"/>
          <p:cNvCxnSpPr>
            <a:stCxn id="2" idx="2"/>
            <a:endCxn id="11" idx="0"/>
          </p:cNvCxnSpPr>
          <p:nvPr/>
        </p:nvCxnSpPr>
        <p:spPr>
          <a:xfrm rot="5400000">
            <a:off x="4179091" y="1928802"/>
            <a:ext cx="857256" cy="1588"/>
          </a:xfrm>
          <a:prstGeom prst="straightConnector1">
            <a:avLst/>
          </a:prstGeom>
          <a:ln w="762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1142976" y="1855776"/>
            <a:ext cx="6929486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 rot="5400000">
            <a:off x="892943" y="2107397"/>
            <a:ext cx="500066" cy="1588"/>
          </a:xfrm>
          <a:prstGeom prst="straightConnector1">
            <a:avLst/>
          </a:prstGeom>
          <a:ln w="762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/>
          <p:nvPr/>
        </p:nvCxnSpPr>
        <p:spPr>
          <a:xfrm rot="5400000">
            <a:off x="7823223" y="2106603"/>
            <a:ext cx="500066" cy="1588"/>
          </a:xfrm>
          <a:prstGeom prst="straightConnector1">
            <a:avLst/>
          </a:prstGeom>
          <a:ln w="762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webma\OneDrive\Documentos\Mapa tetrarca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688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762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37541</TotalTime>
  <Words>468</Words>
  <Application>Microsoft Office PowerPoint</Application>
  <PresentationFormat>Apresentação na tela (4:3)</PresentationFormat>
  <Paragraphs>131</Paragraphs>
  <Slides>24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2764</cp:revision>
  <dcterms:created xsi:type="dcterms:W3CDTF">2012-01-16T14:03:42Z</dcterms:created>
  <dcterms:modified xsi:type="dcterms:W3CDTF">2023-02-20T23:30:40Z</dcterms:modified>
</cp:coreProperties>
</file>