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4" r:id="rId1"/>
  </p:sldMasterIdLst>
  <p:notesMasterIdLst>
    <p:notesMasterId r:id="rId16"/>
  </p:notesMasterIdLst>
  <p:sldIdLst>
    <p:sldId id="1106" r:id="rId2"/>
    <p:sldId id="1098" r:id="rId3"/>
    <p:sldId id="1108" r:id="rId4"/>
    <p:sldId id="1107" r:id="rId5"/>
    <p:sldId id="1109" r:id="rId6"/>
    <p:sldId id="1111" r:id="rId7"/>
    <p:sldId id="1110" r:id="rId8"/>
    <p:sldId id="1112" r:id="rId9"/>
    <p:sldId id="1113" r:id="rId10"/>
    <p:sldId id="1116" r:id="rId11"/>
    <p:sldId id="1117" r:id="rId12"/>
    <p:sldId id="1122" r:id="rId13"/>
    <p:sldId id="1119" r:id="rId14"/>
    <p:sldId id="1120" r:id="rId1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76E31"/>
    <a:srgbClr val="000000"/>
    <a:srgbClr val="008000"/>
    <a:srgbClr val="FFCC00"/>
    <a:srgbClr val="A10B4B"/>
    <a:srgbClr val="C0E399"/>
    <a:srgbClr val="F68B16"/>
    <a:srgbClr val="FF0000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80645" autoAdjust="0"/>
  </p:normalViewPr>
  <p:slideViewPr>
    <p:cSldViewPr>
      <p:cViewPr>
        <p:scale>
          <a:sx n="50" d="100"/>
          <a:sy n="50" d="100"/>
        </p:scale>
        <p:origin x="-2386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357166"/>
            <a:ext cx="2286016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1ª </a:t>
            </a:r>
          </a:p>
          <a:p>
            <a:pPr algn="ctr"/>
            <a:r>
              <a:rPr lang="pt-BR" dirty="0" smtClean="0"/>
              <a:t>parte</a:t>
            </a:r>
          </a:p>
          <a:p>
            <a:pPr algn="ctr"/>
            <a:r>
              <a:rPr lang="pt-BR" dirty="0" smtClean="0"/>
              <a:t>1-19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3071802" y="357166"/>
            <a:ext cx="5572164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João Batista envia dois</a:t>
            </a:r>
          </a:p>
          <a:p>
            <a:pPr algn="ctr"/>
            <a:r>
              <a:rPr lang="pt-BR" sz="4400" dirty="0" smtClean="0"/>
              <a:t>discípulos seus a Jesus</a:t>
            </a:r>
            <a:endParaRPr lang="pt-BR" sz="4400" dirty="0"/>
          </a:p>
        </p:txBody>
      </p:sp>
      <p:sp>
        <p:nvSpPr>
          <p:cNvPr id="4" name="Retângulo 3"/>
          <p:cNvSpPr/>
          <p:nvPr/>
        </p:nvSpPr>
        <p:spPr>
          <a:xfrm>
            <a:off x="428596" y="2571744"/>
            <a:ext cx="2286016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2ª </a:t>
            </a:r>
          </a:p>
          <a:p>
            <a:pPr algn="ctr"/>
            <a:r>
              <a:rPr lang="pt-BR" dirty="0" smtClean="0"/>
              <a:t>parte</a:t>
            </a:r>
          </a:p>
          <a:p>
            <a:pPr algn="ctr"/>
            <a:r>
              <a:rPr lang="pt-BR" dirty="0" smtClean="0"/>
              <a:t>20-24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428596" y="4786322"/>
            <a:ext cx="2286016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3ª </a:t>
            </a:r>
          </a:p>
          <a:p>
            <a:pPr algn="ctr"/>
            <a:r>
              <a:rPr lang="pt-BR" dirty="0" smtClean="0"/>
              <a:t>parte</a:t>
            </a:r>
          </a:p>
          <a:p>
            <a:pPr algn="ctr"/>
            <a:r>
              <a:rPr lang="pt-BR" dirty="0" smtClean="0"/>
              <a:t>25-30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3071802" y="2571744"/>
            <a:ext cx="5572164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As três cidades impenitentes</a:t>
            </a:r>
            <a:endParaRPr lang="pt-BR" sz="4400" dirty="0"/>
          </a:p>
        </p:txBody>
      </p:sp>
      <p:sp>
        <p:nvSpPr>
          <p:cNvPr id="8" name="Retângulo 7"/>
          <p:cNvSpPr/>
          <p:nvPr/>
        </p:nvSpPr>
        <p:spPr>
          <a:xfrm>
            <a:off x="3071802" y="4786322"/>
            <a:ext cx="5572164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O jugo de Jesus</a:t>
            </a: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0"/>
            <a:ext cx="857256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   </a:t>
            </a:r>
            <a:r>
              <a:rPr lang="pt-BR" dirty="0" smtClean="0">
                <a:cs typeface="Times New Roman" pitchFamily="18" charset="0"/>
              </a:rPr>
              <a:t>Mateus 11.20-24</a:t>
            </a:r>
          </a:p>
          <a:p>
            <a:r>
              <a:rPr lang="pt-BR" dirty="0" smtClean="0"/>
              <a:t>Então Jesus começou a repreender as cidades nas quais ele tinha feito muitos milagres, pelo fato de não terem se arrependido:</a:t>
            </a:r>
            <a:br>
              <a:rPr lang="pt-BR" dirty="0" smtClean="0"/>
            </a:br>
            <a:r>
              <a:rPr lang="pt-BR" dirty="0" smtClean="0"/>
              <a:t>— Ai de você, </a:t>
            </a:r>
            <a:r>
              <a:rPr lang="pt-BR" dirty="0" err="1" smtClean="0"/>
              <a:t>Corazim</a:t>
            </a:r>
            <a:r>
              <a:rPr lang="pt-BR" dirty="0" smtClean="0"/>
              <a:t>! Ai de você, </a:t>
            </a:r>
            <a:r>
              <a:rPr lang="pt-BR" dirty="0" err="1" smtClean="0"/>
              <a:t>Betsaida</a:t>
            </a:r>
            <a:r>
              <a:rPr lang="pt-BR" dirty="0" smtClean="0"/>
              <a:t>! Porque, se em Tiro e em </a:t>
            </a:r>
            <a:r>
              <a:rPr lang="pt-BR" dirty="0" err="1" smtClean="0"/>
              <a:t>Sidom</a:t>
            </a:r>
            <a:r>
              <a:rPr lang="pt-BR" dirty="0" smtClean="0"/>
              <a:t> se tivessem operado os milagres que foram feitos em vocês, há muito que elas teriam se arrependido com pano de saco e cinza.</a:t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0"/>
            <a:ext cx="8929718" cy="1405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900" dirty="0" smtClean="0"/>
              <a:t>Mas eu digo a vocês que, no Dia do Juízo, haverá menos rigor para Tiro e </a:t>
            </a:r>
            <a:r>
              <a:rPr lang="pt-BR" sz="3900" dirty="0" err="1" smtClean="0"/>
              <a:t>Sidom</a:t>
            </a:r>
            <a:r>
              <a:rPr lang="pt-BR" sz="3900" dirty="0" smtClean="0"/>
              <a:t> do que para vocês.</a:t>
            </a:r>
            <a:br>
              <a:rPr lang="pt-BR" sz="3900" dirty="0" smtClean="0"/>
            </a:br>
            <a:r>
              <a:rPr lang="pt-BR" sz="3900" dirty="0" smtClean="0"/>
              <a:t>— E você, </a:t>
            </a:r>
            <a:r>
              <a:rPr lang="pt-BR" sz="3900" dirty="0" err="1" smtClean="0"/>
              <a:t>Cafarnaum</a:t>
            </a:r>
            <a:r>
              <a:rPr lang="pt-BR" sz="3900" dirty="0" smtClean="0"/>
              <a:t>, pensa que será elevada até o céu? Será jogada no inferno! Porque, se em Sodoma se tivessem operado os milagres que foram feitos em você, ela teria permanecido até o dia de hoje.</a:t>
            </a:r>
            <a:br>
              <a:rPr lang="pt-BR" sz="3900" dirty="0" smtClean="0"/>
            </a:br>
            <a:r>
              <a:rPr lang="pt-BR" sz="3900" dirty="0" smtClean="0"/>
              <a:t>Mas eu digo a vocês que, no Dia do Juízo, haverá menos rigor para a terra de Sodoma do que para você.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Antonio 2018\Documents\TV\You Tube\canaã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0" y="2000240"/>
            <a:ext cx="1428728" cy="92869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500034" y="1714488"/>
            <a:ext cx="18004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Mar </a:t>
            </a:r>
          </a:p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Grande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lipse 4"/>
          <p:cNvSpPr/>
          <p:nvPr/>
        </p:nvSpPr>
        <p:spPr>
          <a:xfrm>
            <a:off x="5000628" y="4429132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5643570" y="4143380"/>
            <a:ext cx="1661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Qumram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Conector de seta reta 8"/>
          <p:cNvCxnSpPr>
            <a:stCxn id="7" idx="1"/>
          </p:cNvCxnSpPr>
          <p:nvPr/>
        </p:nvCxnSpPr>
        <p:spPr>
          <a:xfrm rot="10800000" flipV="1">
            <a:off x="5214942" y="4404990"/>
            <a:ext cx="428628" cy="955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Elipse 7"/>
          <p:cNvSpPr/>
          <p:nvPr/>
        </p:nvSpPr>
        <p:spPr>
          <a:xfrm>
            <a:off x="5000628" y="857232"/>
            <a:ext cx="276228" cy="2238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5723325" y="476888"/>
            <a:ext cx="2063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Cafarnaum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Conector de seta reta 10"/>
          <p:cNvCxnSpPr/>
          <p:nvPr/>
        </p:nvCxnSpPr>
        <p:spPr>
          <a:xfrm rot="10800000" flipV="1">
            <a:off x="5286380" y="785794"/>
            <a:ext cx="428628" cy="955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Elipse 11"/>
          <p:cNvSpPr/>
          <p:nvPr/>
        </p:nvSpPr>
        <p:spPr>
          <a:xfrm>
            <a:off x="5072066" y="500042"/>
            <a:ext cx="285752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5572132" y="5857892"/>
            <a:ext cx="285752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5786446" y="0"/>
            <a:ext cx="2094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err="1" smtClean="0">
                <a:latin typeface="Arial" pitchFamily="34" charset="0"/>
                <a:cs typeface="Arial" pitchFamily="34" charset="0"/>
              </a:rPr>
              <a:t>Corazim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Conector de seta reta 15"/>
          <p:cNvCxnSpPr>
            <a:stCxn id="14" idx="1"/>
          </p:cNvCxnSpPr>
          <p:nvPr/>
        </p:nvCxnSpPr>
        <p:spPr>
          <a:xfrm rot="10800000" flipV="1">
            <a:off x="5357818" y="230832"/>
            <a:ext cx="428628" cy="269209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5786446" y="785794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Betsaida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6000760" y="5715016"/>
            <a:ext cx="2094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Sodoma ???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5572132" y="928670"/>
            <a:ext cx="285752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0"/>
            <a:ext cx="8858280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800" dirty="0" smtClean="0"/>
              <a:t>                     </a:t>
            </a:r>
            <a:r>
              <a:rPr lang="pt-BR" sz="3800" dirty="0" smtClean="0">
                <a:cs typeface="Times New Roman" pitchFamily="18" charset="0"/>
              </a:rPr>
              <a:t>Mateus 11.25-30</a:t>
            </a:r>
          </a:p>
          <a:p>
            <a:r>
              <a:rPr lang="pt-BR" sz="3800" dirty="0" smtClean="0"/>
              <a:t>Por aquele tempo, Jesus exclamou: </a:t>
            </a:r>
          </a:p>
          <a:p>
            <a:r>
              <a:rPr lang="pt-BR" sz="3800" dirty="0" smtClean="0"/>
              <a:t>— Graças te dou, ó Pai, Senhor do céu e da terra, porque escondeste estas coisas dos sábios e instruídos e as revelaste aos pequeninos.</a:t>
            </a:r>
            <a:br>
              <a:rPr lang="pt-BR" sz="3800" dirty="0" smtClean="0"/>
            </a:br>
            <a:r>
              <a:rPr lang="pt-BR" sz="3800" dirty="0" smtClean="0"/>
              <a:t>Sim, ó Pai, porque assim foi do teu agrado.</a:t>
            </a:r>
            <a:br>
              <a:rPr lang="pt-BR" sz="3800" dirty="0" smtClean="0"/>
            </a:br>
            <a:r>
              <a:rPr lang="pt-BR" sz="3800" dirty="0" smtClean="0"/>
              <a:t>Tudo me foi entregue por meu Pai. Ninguém conhece o Filho, a não ser o Pai; e ninguém conhece o Pai, a não ser o Filho e aquele a quem o Filho o quiser revelar.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363914"/>
            <a:ext cx="8643998" cy="12988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— Venham a mim todos vocês que estão cansados e sobrecarregados, e eu os aliviarei.</a:t>
            </a:r>
            <a:br>
              <a:rPr lang="pt-BR" dirty="0" smtClean="0"/>
            </a:br>
            <a:r>
              <a:rPr lang="pt-BR" dirty="0" smtClean="0"/>
              <a:t>Tomem sobre vocês o meu jugo e aprendam de mim, porque sou manso e humilde de coração; e vocês acharão descanso para a sua alma.</a:t>
            </a:r>
            <a:br>
              <a:rPr lang="pt-BR" dirty="0" smtClean="0"/>
            </a:br>
            <a:r>
              <a:rPr lang="pt-BR" dirty="0" smtClean="0"/>
              <a:t>Porque o meu jugo é suave, e o meu fardo é leve.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1000108"/>
            <a:ext cx="7929618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   </a:t>
            </a:r>
            <a:r>
              <a:rPr lang="pt-BR" dirty="0" smtClean="0">
                <a:cs typeface="Times New Roman" pitchFamily="18" charset="0"/>
              </a:rPr>
              <a:t>Mateus 11.1</a:t>
            </a:r>
          </a:p>
          <a:p>
            <a:r>
              <a:rPr lang="pt-BR" dirty="0" smtClean="0"/>
              <a:t>Quando Jesus acabou de dar estas instruções a seus doze discípulos, saiu dali para ir ensinar e pregar nas cidades deles.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Antonio 2018\Documents\TV\You Tube\canaã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0" y="2000240"/>
            <a:ext cx="1428728" cy="92869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500034" y="1714488"/>
            <a:ext cx="18004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Mar </a:t>
            </a:r>
          </a:p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Grande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lipse 4"/>
          <p:cNvSpPr/>
          <p:nvPr/>
        </p:nvSpPr>
        <p:spPr>
          <a:xfrm>
            <a:off x="5000628" y="4429132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5643570" y="4143380"/>
            <a:ext cx="1661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Qumram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Conector de seta reta 8"/>
          <p:cNvCxnSpPr>
            <a:stCxn id="7" idx="1"/>
          </p:cNvCxnSpPr>
          <p:nvPr/>
        </p:nvCxnSpPr>
        <p:spPr>
          <a:xfrm rot="10800000" flipV="1">
            <a:off x="5214942" y="4404990"/>
            <a:ext cx="428628" cy="955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Elipse 7"/>
          <p:cNvSpPr/>
          <p:nvPr/>
        </p:nvSpPr>
        <p:spPr>
          <a:xfrm>
            <a:off x="5000628" y="857232"/>
            <a:ext cx="276228" cy="2238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5723325" y="476888"/>
            <a:ext cx="2063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Cafarnaum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Conector de seta reta 10"/>
          <p:cNvCxnSpPr/>
          <p:nvPr/>
        </p:nvCxnSpPr>
        <p:spPr>
          <a:xfrm rot="10800000" flipV="1">
            <a:off x="5286380" y="785794"/>
            <a:ext cx="428628" cy="955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928670"/>
            <a:ext cx="7715304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   </a:t>
            </a:r>
            <a:r>
              <a:rPr lang="pt-BR" dirty="0" smtClean="0">
                <a:cs typeface="Times New Roman" pitchFamily="18" charset="0"/>
              </a:rPr>
              <a:t>Mateus 11.2,3</a:t>
            </a:r>
          </a:p>
          <a:p>
            <a:r>
              <a:rPr lang="pt-BR" dirty="0" smtClean="0"/>
              <a:t>Quando João, no cárcere, ouviu falar das obras de Cristo, mandou que seus discípulos fossem perguntar:</a:t>
            </a:r>
            <a:br>
              <a:rPr lang="pt-BR" dirty="0" smtClean="0"/>
            </a:br>
            <a:r>
              <a:rPr lang="pt-BR" dirty="0" smtClean="0"/>
              <a:t>— Você é aquele que estava para vir ou devemos esperar outro?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85728"/>
            <a:ext cx="8143932" cy="8063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   </a:t>
            </a:r>
            <a:r>
              <a:rPr lang="pt-BR" dirty="0" smtClean="0">
                <a:cs typeface="Times New Roman" pitchFamily="18" charset="0"/>
              </a:rPr>
              <a:t>Mateus 11.4-6</a:t>
            </a:r>
          </a:p>
          <a:p>
            <a:r>
              <a:rPr lang="pt-BR" dirty="0" smtClean="0"/>
              <a:t>Então Jesus lhes respondeu: — Voltem e anunciem a João o que estão ouvindo e vendo: os cegos </a:t>
            </a:r>
            <a:r>
              <a:rPr lang="pt-BR" dirty="0" err="1" smtClean="0"/>
              <a:t>veem</a:t>
            </a:r>
            <a:r>
              <a:rPr lang="pt-BR" dirty="0" smtClean="0"/>
              <a:t>, os coxos andam, os leprosos são purificados, os surdos ouvem, os mortos são ressuscitados e aos pobres está sendo pregado o evangelho.</a:t>
            </a:r>
            <a:br>
              <a:rPr lang="pt-BR" dirty="0" smtClean="0"/>
            </a:br>
            <a:r>
              <a:rPr lang="pt-BR" dirty="0" smtClean="0"/>
              <a:t>E bem-aventurado é aquele que não achar em mim motivo de tropeço.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285728"/>
            <a:ext cx="8572560" cy="8925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    </a:t>
            </a:r>
            <a:r>
              <a:rPr lang="pt-BR" sz="3800" dirty="0" smtClean="0">
                <a:cs typeface="Times New Roman" pitchFamily="18" charset="0"/>
              </a:rPr>
              <a:t>Mateus 11.7-19</a:t>
            </a:r>
          </a:p>
          <a:p>
            <a:r>
              <a:rPr lang="pt-BR" sz="3800" dirty="0" smtClean="0"/>
              <a:t>Quando os discípulos de João foram embora, Jesus começou a dizer ao povo a respeito de João: — O que vocês foram ver no deserto? Um caniço agitado pelo vento?</a:t>
            </a:r>
            <a:br>
              <a:rPr lang="pt-BR" sz="3800" dirty="0" smtClean="0"/>
            </a:br>
            <a:r>
              <a:rPr lang="pt-BR" sz="3800" dirty="0" smtClean="0"/>
              <a:t>O que vocês foram ver? Um homem vestido de roupas finas? Os que vestem roupas finas moram nos palácios reais.</a:t>
            </a:r>
            <a:br>
              <a:rPr lang="pt-BR" sz="3800" dirty="0" smtClean="0"/>
            </a:br>
            <a:r>
              <a:rPr lang="pt-BR" sz="3800" dirty="0" smtClean="0"/>
              <a:t>Sim, o que foram ver? Um profeta? Sim, eu lhes digo, e muito mais do que um profeta.</a:t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0"/>
            <a:ext cx="8929718" cy="1052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Este é aquele de quem está escrito: "Eis que eu envio adiante de você o meu mensageiro, que preparará o caminho diante de você."</a:t>
            </a:r>
            <a:br>
              <a:rPr lang="pt-BR" dirty="0" smtClean="0"/>
            </a:br>
            <a:r>
              <a:rPr lang="pt-BR" dirty="0" smtClean="0"/>
              <a:t>— Em verdade lhes digo: entre os nascidos de mulher, não apareceu ninguém maior do que João Batista; mas o menor no Reino dos Céus é maior do que ele.</a:t>
            </a:r>
            <a:br>
              <a:rPr lang="pt-BR" dirty="0" smtClean="0"/>
            </a:br>
            <a:r>
              <a:rPr lang="pt-BR" dirty="0" smtClean="0"/>
              <a:t>Desde os dias de João Batista até agora, o Reino dos Céus sofre violência, e os que usam de força se apoderam dele.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0"/>
            <a:ext cx="8929718" cy="1175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Porque todos os Profetas e a Lei profetizaram até João.</a:t>
            </a:r>
            <a:br>
              <a:rPr lang="pt-BR" dirty="0" smtClean="0"/>
            </a:br>
            <a:r>
              <a:rPr lang="pt-BR" dirty="0" smtClean="0"/>
              <a:t>E, se vocês o querem reconhecer, ele mesmo é Elias, que estava para vir.</a:t>
            </a:r>
            <a:br>
              <a:rPr lang="pt-BR" dirty="0" smtClean="0"/>
            </a:br>
            <a:r>
              <a:rPr lang="pt-BR" dirty="0" smtClean="0"/>
              <a:t>Quem tem ouvidos para ouvir, ouça.</a:t>
            </a:r>
            <a:br>
              <a:rPr lang="pt-BR" dirty="0" smtClean="0"/>
            </a:br>
            <a:r>
              <a:rPr lang="pt-BR" dirty="0" smtClean="0"/>
              <a:t>— Mas a que compararei esta geração? É semelhante a meninos que, sentados nas praças, gritam aos companheiros:</a:t>
            </a:r>
            <a:br>
              <a:rPr lang="pt-BR" dirty="0" smtClean="0"/>
            </a:br>
            <a:r>
              <a:rPr lang="pt-BR" dirty="0" smtClean="0"/>
              <a:t>"Nós tocamos flauta, mas vocês não dançaram; entoamos lamentações, mas vocês não prantearam."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500042"/>
            <a:ext cx="8929718" cy="11141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— Pois veio João, que não comia nem bebia,e as pessoas dizem: "Ele tem demônio!"</a:t>
            </a:r>
            <a:br>
              <a:rPr lang="pt-BR" dirty="0" smtClean="0"/>
            </a:br>
            <a:r>
              <a:rPr lang="pt-BR" dirty="0" smtClean="0"/>
              <a:t>Veio o Filho do Homem, comendo e bebendo, e as pessoas dizem: "Eis aí um glutão e bebedor de vinho, amigo de </a:t>
            </a:r>
            <a:r>
              <a:rPr lang="pt-BR" dirty="0" err="1" smtClean="0"/>
              <a:t>publicanos</a:t>
            </a:r>
            <a:r>
              <a:rPr lang="pt-BR" dirty="0" smtClean="0"/>
              <a:t> e pecadores!"Mas a sabedoria é justificada por suas obras.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762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34431</TotalTime>
  <Words>339</Words>
  <Application>Microsoft Office PowerPoint</Application>
  <PresentationFormat>Apresentação na tela (4:3)</PresentationFormat>
  <Paragraphs>43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2582</cp:revision>
  <dcterms:created xsi:type="dcterms:W3CDTF">2012-01-16T14:03:42Z</dcterms:created>
  <dcterms:modified xsi:type="dcterms:W3CDTF">2023-01-18T01:08:21Z</dcterms:modified>
</cp:coreProperties>
</file>