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8"/>
  </p:notesMasterIdLst>
  <p:sldIdLst>
    <p:sldId id="1131" r:id="rId2"/>
    <p:sldId id="1130" r:id="rId3"/>
    <p:sldId id="1132" r:id="rId4"/>
    <p:sldId id="1118" r:id="rId5"/>
    <p:sldId id="1119" r:id="rId6"/>
    <p:sldId id="1120" r:id="rId7"/>
    <p:sldId id="1121" r:id="rId8"/>
    <p:sldId id="1122" r:id="rId9"/>
    <p:sldId id="1123" r:id="rId10"/>
    <p:sldId id="1124" r:id="rId11"/>
    <p:sldId id="1126" r:id="rId12"/>
    <p:sldId id="1125" r:id="rId13"/>
    <p:sldId id="1127" r:id="rId14"/>
    <p:sldId id="1129" r:id="rId15"/>
    <p:sldId id="1128" r:id="rId16"/>
    <p:sldId id="1117" r:id="rId17"/>
    <p:sldId id="1133" r:id="rId18"/>
    <p:sldId id="1098" r:id="rId19"/>
    <p:sldId id="1159" r:id="rId20"/>
    <p:sldId id="1135" r:id="rId21"/>
    <p:sldId id="1136" r:id="rId22"/>
    <p:sldId id="1101" r:id="rId23"/>
    <p:sldId id="1137" r:id="rId24"/>
    <p:sldId id="1138" r:id="rId25"/>
    <p:sldId id="1139" r:id="rId26"/>
    <p:sldId id="1140" r:id="rId27"/>
    <p:sldId id="1141" r:id="rId28"/>
    <p:sldId id="1142" r:id="rId29"/>
    <p:sldId id="1143" r:id="rId30"/>
    <p:sldId id="1144" r:id="rId31"/>
    <p:sldId id="1145" r:id="rId32"/>
    <p:sldId id="1146" r:id="rId33"/>
    <p:sldId id="1147" r:id="rId34"/>
    <p:sldId id="1148" r:id="rId35"/>
    <p:sldId id="1149" r:id="rId36"/>
    <p:sldId id="1150" r:id="rId3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6DE"/>
    <a:srgbClr val="A10B4B"/>
    <a:srgbClr val="CC0000"/>
    <a:srgbClr val="F76E31"/>
    <a:srgbClr val="000000"/>
    <a:srgbClr val="008000"/>
    <a:srgbClr val="FFCC00"/>
    <a:srgbClr val="C0E399"/>
    <a:srgbClr val="F68B1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MATEUS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MATEUS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MATEUS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TADEU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MATEUS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TADEU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SIMÃO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TOMÉ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MATEUS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TADEU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SIMÃO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JUDAS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286808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10.7,8</a:t>
            </a:r>
          </a:p>
          <a:p>
            <a:r>
              <a:rPr lang="pt-BR" sz="3600" dirty="0" smtClean="0"/>
              <a:t>Pelo caminho, preguem que está próximo o Reino dos Céus.</a:t>
            </a:r>
            <a:br>
              <a:rPr lang="pt-BR" sz="3600" dirty="0" smtClean="0"/>
            </a:br>
            <a:r>
              <a:rPr lang="pt-BR" sz="3600" dirty="0" smtClean="0"/>
              <a:t>Curem enfermos, ressuscitem mortos, purifiquem leprosos, expulsem demônios. Vocês receberam de graça; portanto, </a:t>
            </a:r>
            <a:r>
              <a:rPr lang="pt-BR" sz="3600" dirty="0" err="1" smtClean="0"/>
              <a:t>deem</a:t>
            </a:r>
            <a:r>
              <a:rPr lang="pt-BR" sz="3600" dirty="0" smtClean="0"/>
              <a:t> de graça.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 Lucas 10.7</a:t>
            </a:r>
          </a:p>
          <a:p>
            <a:r>
              <a:rPr lang="pt-BR" dirty="0" smtClean="0"/>
              <a:t>Fiquem na mesma casa, comendo e bebendo do que eles tiverem; porque o trabalhador é digno do seu salário. Não fiquem mudando de casa em casa.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9072626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    </a:t>
            </a:r>
            <a:r>
              <a:rPr lang="pt-BR" sz="3600" dirty="0" smtClean="0">
                <a:cs typeface="Times New Roman" pitchFamily="18" charset="0"/>
              </a:rPr>
              <a:t>Mateus 10.1-6</a:t>
            </a:r>
          </a:p>
          <a:p>
            <a:r>
              <a:rPr lang="pt-BR" sz="3600" dirty="0" smtClean="0"/>
              <a:t>Tendo Jesus chamado os seus doze discípulos, deu-lhes autoridade sobre espíritos imundos para os expulsar e para curar todo tipo de doenças e enfermidades.</a:t>
            </a:r>
            <a:br>
              <a:rPr lang="pt-BR" sz="3600" dirty="0" smtClean="0"/>
            </a:br>
            <a:r>
              <a:rPr lang="pt-BR" sz="3600" dirty="0" smtClean="0"/>
              <a:t>Ora, os nomes dos doze apóstolos são estes: primeiro, Simão, chamado Pedro, e André, seu irmão; Tiago, filho de </a:t>
            </a:r>
            <a:r>
              <a:rPr lang="pt-BR" sz="3600" dirty="0" err="1" smtClean="0"/>
              <a:t>Zebedeu</a:t>
            </a:r>
            <a:r>
              <a:rPr lang="pt-BR" sz="3600" dirty="0" smtClean="0"/>
              <a:t>, e João, seu irmão; Filipe e Bartolomeu; Tomé e Mateus, o </a:t>
            </a:r>
            <a:r>
              <a:rPr lang="pt-BR" sz="3600" dirty="0" err="1" smtClean="0"/>
              <a:t>publicano</a:t>
            </a:r>
            <a:r>
              <a:rPr lang="pt-BR" sz="3600" dirty="0" smtClean="0"/>
              <a:t>; Tiago, filho de Alfeu, e Tadeu;</a:t>
            </a:r>
            <a:br>
              <a:rPr lang="pt-BR" sz="3600" dirty="0" smtClean="0"/>
            </a:br>
            <a:r>
              <a:rPr lang="pt-BR" sz="3600" dirty="0" smtClean="0"/>
              <a:t>Simão, o Zelote, e Judas </a:t>
            </a:r>
            <a:r>
              <a:rPr lang="pt-BR" sz="3600" dirty="0" err="1" smtClean="0"/>
              <a:t>Iscariotes</a:t>
            </a:r>
            <a:r>
              <a:rPr lang="pt-BR" sz="3600" dirty="0" smtClean="0"/>
              <a:t>, que foi quem o traiu.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286808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10.9-15</a:t>
            </a:r>
          </a:p>
          <a:p>
            <a:r>
              <a:rPr lang="pt-BR" sz="3600" dirty="0" smtClean="0"/>
              <a:t>Não levem ouro, nem prata, nem cobre em seus cintos; nem sacola para o caminho, nem duas túnicas, nem sandálias, nem bordão; porque o trabalhador é digno do seu alimento.</a:t>
            </a:r>
            <a:br>
              <a:rPr lang="pt-BR" sz="3600" dirty="0" smtClean="0"/>
            </a:br>
            <a:r>
              <a:rPr lang="pt-BR" sz="3600" dirty="0" smtClean="0"/>
              <a:t>— E, em qualquer cidade ou aldeia em que vocês entrarem, perguntem quem nelas é digno; e fiquem ali até saírem daquele lugar.</a:t>
            </a:r>
            <a:br>
              <a:rPr lang="pt-BR" sz="3600" dirty="0" smtClean="0"/>
            </a:br>
            <a:r>
              <a:rPr lang="pt-BR" sz="3600" dirty="0" smtClean="0"/>
              <a:t>Ao entrarem na casa, saúdem-na.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Se a casa for digna, que a paz de vocês venha sobre ela; se, porém, não for digna, a paz voltará para vocês.</a:t>
            </a:r>
            <a:br>
              <a:rPr lang="pt-BR" sz="3600" dirty="0" smtClean="0"/>
            </a:br>
            <a:r>
              <a:rPr lang="pt-BR" sz="3600" dirty="0" smtClean="0"/>
              <a:t>Se alguém não quiser recebê-los nem ouvir as palavras de vocês, ao saírem daquela casa ou daquela cidade, sacudam o pó dos pés.</a:t>
            </a:r>
            <a:br>
              <a:rPr lang="pt-BR" sz="3600" dirty="0" smtClean="0"/>
            </a:br>
            <a:r>
              <a:rPr lang="pt-BR" sz="3600" dirty="0" smtClean="0"/>
              <a:t>Em verdade lhes digo que haverá menos rigor para Sodoma e </a:t>
            </a:r>
            <a:r>
              <a:rPr lang="pt-BR" sz="3600" dirty="0" err="1" smtClean="0"/>
              <a:t>Gomorra</a:t>
            </a:r>
            <a:r>
              <a:rPr lang="pt-BR" sz="3600" dirty="0" smtClean="0"/>
              <a:t>, no Dia do Juízo, do que para aquela cidade.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501122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10.16-18</a:t>
            </a:r>
          </a:p>
          <a:p>
            <a:r>
              <a:rPr lang="pt-BR" sz="3600" dirty="0" smtClean="0"/>
              <a:t>— Eis que eu os envio como ovelhas para o meio de lobos. Portanto, sejam prudentes como as serpentes e simples como as pombas.</a:t>
            </a:r>
            <a:br>
              <a:rPr lang="pt-BR" sz="3600" dirty="0" smtClean="0"/>
            </a:br>
            <a:r>
              <a:rPr lang="pt-BR" sz="3600" dirty="0" smtClean="0"/>
              <a:t>Tenham cuidado com os homens, porque eles os entregarão aos tribunais e os açoitarão nas suas sinagogas.</a:t>
            </a:r>
            <a:br>
              <a:rPr lang="pt-BR" sz="3600" dirty="0" smtClean="0"/>
            </a:br>
            <a:r>
              <a:rPr lang="pt-BR" sz="3600" dirty="0" smtClean="0"/>
              <a:t>Por minha causa vocês serão levados à presença de governadores e de reis, para lhes servir de testemunho, a eles e aos gentios.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10.19-22</a:t>
            </a:r>
          </a:p>
          <a:p>
            <a:r>
              <a:rPr lang="pt-BR" sz="3600" dirty="0" smtClean="0"/>
              <a:t>E, quando entregarem vocês, não se preocupem quanto a como ou o que irão falar, porque, naquela hora, lhes será concedido o que vocês dirão.</a:t>
            </a:r>
            <a:br>
              <a:rPr lang="pt-BR" sz="3600" dirty="0" smtClean="0"/>
            </a:br>
            <a:r>
              <a:rPr lang="pt-BR" sz="3600" dirty="0" smtClean="0"/>
              <a:t>Afinal, não são vocês que estão falando, mas o Espírito do Pai de vocês é quem fala por meio de vocês.</a:t>
            </a:r>
            <a:br>
              <a:rPr lang="pt-BR" sz="3600" dirty="0" smtClean="0"/>
            </a:br>
            <a:r>
              <a:rPr lang="pt-BR" sz="3600" dirty="0" smtClean="0"/>
              <a:t>— Um irmão entregará à morte outro irmão, e o pai entregará o filho. Haverá filhos que se levantarão contra os seus pais e os matarão.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Todos odiarão vocês por causa do meu nome; aquele, porém, que ficar firme até o fim, esse será salvo. 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</a:t>
            </a:r>
            <a:r>
              <a:rPr lang="pt-BR" sz="3600" dirty="0" smtClean="0">
                <a:cs typeface="Times New Roman" pitchFamily="18" charset="0"/>
              </a:rPr>
              <a:t>10.23-26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3600" dirty="0" smtClean="0"/>
              <a:t>Quando, porém, perseguirem vocês numa cidade, fujam para outra. Porque em verdade lhes digo que não terão percorrido as cidades de Israel, até que venha o Filho do Homem.</a:t>
            </a:r>
            <a:br>
              <a:rPr lang="pt-BR" sz="3600" dirty="0" smtClean="0"/>
            </a:br>
            <a:r>
              <a:rPr lang="pt-BR" sz="3600" dirty="0" smtClean="0"/>
              <a:t>— O discípulo não está acima do seu mestre, nem o servo está acima do seu senhor.</a:t>
            </a:r>
            <a:br>
              <a:rPr lang="pt-BR" sz="3600" dirty="0" smtClean="0"/>
            </a:br>
            <a:r>
              <a:rPr lang="pt-BR" sz="3600" dirty="0" smtClean="0"/>
              <a:t>Basta ao discípulo ser como o seu mestre, e ao servo ser como o seu senhor. </a:t>
            </a:r>
          </a:p>
          <a:p>
            <a:r>
              <a:rPr lang="pt-BR" sz="3600" dirty="0" smtClean="0"/>
              <a:t>Se chamaram o dono da casa de Belzebu, quanto mais os membros da sua casa!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61876"/>
            <a:ext cx="850112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Jesus enviou esses doze, dando-lhes as seguintes instruções: — Não tomem o caminho que leva aos gentios, nem entrem nas cidades dos samaritanos</a:t>
            </a:r>
            <a:r>
              <a:rPr lang="pt-BR" sz="3600" dirty="0" smtClean="0"/>
              <a:t>, mas</a:t>
            </a:r>
            <a:r>
              <a:rPr lang="pt-BR" sz="3600" dirty="0" smtClean="0"/>
              <a:t>, de preferência, procurem as ovelhas perdidas da casa de Israel.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— Portanto, não tenham medo deles. Pois não há nada encoberto que não venha a ser revelado, nem oculto que não venha a ser conhecido.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1ª parte</a:t>
            </a:r>
          </a:p>
          <a:p>
            <a:pPr algn="ctr"/>
            <a:r>
              <a:rPr lang="pt-BR" sz="2400" dirty="0" smtClean="0"/>
              <a:t>1-6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357166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 smtClean="0"/>
              <a:t>Os 12 apóstolos e a primeira missão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4282" y="121442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2ª parte</a:t>
            </a:r>
          </a:p>
          <a:p>
            <a:pPr algn="ctr"/>
            <a:r>
              <a:rPr lang="pt-BR" sz="2400" dirty="0" smtClean="0"/>
              <a:t>7,8</a:t>
            </a:r>
            <a:endParaRPr lang="pt-BR" sz="2400" dirty="0"/>
          </a:p>
        </p:txBody>
      </p:sp>
      <p:sp>
        <p:nvSpPr>
          <p:cNvPr id="26" name="Retângulo 25"/>
          <p:cNvSpPr/>
          <p:nvPr/>
        </p:nvSpPr>
        <p:spPr>
          <a:xfrm>
            <a:off x="214282" y="2071678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3ª parte</a:t>
            </a:r>
          </a:p>
          <a:p>
            <a:pPr algn="ctr"/>
            <a:r>
              <a:rPr lang="pt-BR" sz="2400" dirty="0" smtClean="0"/>
              <a:t>9-15</a:t>
            </a:r>
            <a:endParaRPr lang="pt-BR" sz="2400" dirty="0"/>
          </a:p>
        </p:txBody>
      </p:sp>
      <p:sp>
        <p:nvSpPr>
          <p:cNvPr id="27" name="Retângulo 26"/>
          <p:cNvSpPr/>
          <p:nvPr/>
        </p:nvSpPr>
        <p:spPr>
          <a:xfrm>
            <a:off x="214282" y="2928934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4ª parte</a:t>
            </a:r>
          </a:p>
          <a:p>
            <a:pPr algn="ctr"/>
            <a:r>
              <a:rPr lang="pt-BR" sz="2400" dirty="0" smtClean="0"/>
              <a:t>16-18</a:t>
            </a:r>
            <a:endParaRPr lang="pt-BR" sz="2400" dirty="0"/>
          </a:p>
        </p:txBody>
      </p:sp>
      <p:sp>
        <p:nvSpPr>
          <p:cNvPr id="28" name="Retângulo 27"/>
          <p:cNvSpPr/>
          <p:nvPr/>
        </p:nvSpPr>
        <p:spPr>
          <a:xfrm>
            <a:off x="214282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5ª parte</a:t>
            </a:r>
          </a:p>
          <a:p>
            <a:pPr algn="ctr"/>
            <a:r>
              <a:rPr lang="pt-BR" sz="2400" dirty="0" smtClean="0"/>
              <a:t>19-22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214282" y="471488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6ª parte</a:t>
            </a:r>
          </a:p>
          <a:p>
            <a:pPr algn="ctr"/>
            <a:r>
              <a:rPr lang="pt-BR" sz="2400" dirty="0" smtClean="0"/>
              <a:t>23-26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1428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7ª parte</a:t>
            </a:r>
          </a:p>
          <a:p>
            <a:pPr algn="ctr"/>
            <a:r>
              <a:rPr lang="pt-BR" sz="2400" dirty="0" smtClean="0"/>
              <a:t>27-42</a:t>
            </a:r>
            <a:endParaRPr lang="pt-BR" sz="2400" dirty="0"/>
          </a:p>
        </p:txBody>
      </p:sp>
      <p:sp>
        <p:nvSpPr>
          <p:cNvPr id="32" name="Retângulo 31"/>
          <p:cNvSpPr/>
          <p:nvPr/>
        </p:nvSpPr>
        <p:spPr>
          <a:xfrm>
            <a:off x="2571736" y="1214422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Natureza do trabalho deles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571736" y="2071678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Conduta durante a viagem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571736" y="2928934"/>
            <a:ext cx="62865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Preparação para a oposição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571736" y="3786190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Como deveriam enfrentar as perseguições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571736" y="4714884"/>
            <a:ext cx="628654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Conselhos referentes à fuga e</a:t>
            </a:r>
          </a:p>
          <a:p>
            <a:pPr algn="ctr"/>
            <a:r>
              <a:rPr lang="pt-BR" sz="2800" dirty="0" smtClean="0"/>
              <a:t>preparação para perseguição declarada</a:t>
            </a:r>
          </a:p>
          <a:p>
            <a:pPr algn="ctr"/>
            <a:r>
              <a:rPr lang="pt-BR" sz="2800" dirty="0" smtClean="0"/>
              <a:t>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71736" y="5715016"/>
            <a:ext cx="62865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Pregação com ousadia, </a:t>
            </a:r>
          </a:p>
          <a:p>
            <a:pPr algn="ctr"/>
            <a:r>
              <a:rPr lang="pt-BR" sz="2600" dirty="0" smtClean="0"/>
              <a:t>pois o galardão seria certo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10.27-42</a:t>
            </a:r>
          </a:p>
          <a:p>
            <a:r>
              <a:rPr lang="pt-BR" sz="3600" dirty="0" smtClean="0"/>
              <a:t>O que lhes digo às escuras, repitam a plena luz; e o que é dito para vocês ao pé do ouvido, proclamem dos telhados.</a:t>
            </a:r>
            <a:br>
              <a:rPr lang="pt-BR" sz="3600" dirty="0" smtClean="0"/>
            </a:br>
            <a:r>
              <a:rPr lang="pt-BR" sz="3600" dirty="0" smtClean="0"/>
              <a:t>Não temam os que matam o corpo, mas não podem matar a alma; pelo contrário, temam aquele que pode fazer perecer no inferno tanto a alma como o corpo.</a:t>
            </a:r>
            <a:br>
              <a:rPr lang="pt-BR" sz="3600" dirty="0" smtClean="0"/>
            </a:br>
            <a:r>
              <a:rPr lang="pt-BR" sz="3600" dirty="0" smtClean="0"/>
              <a:t>— Não se vendem dois pardais por uma moedinha? Entretanto, nenhum deles cairá no chão sem o consentimento do Pai de vocês.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35824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E, quanto a vocês, até os cabelos da cabeça de vocês estão todos contados.</a:t>
            </a:r>
            <a:br>
              <a:rPr lang="pt-BR" sz="3600" dirty="0" smtClean="0"/>
            </a:br>
            <a:r>
              <a:rPr lang="pt-BR" sz="3600" dirty="0" smtClean="0"/>
              <a:t>Portanto, não temam! Vocês valem bem mais do que muitos pardais.</a:t>
            </a:r>
            <a:br>
              <a:rPr lang="pt-BR" sz="3600" dirty="0" smtClean="0"/>
            </a:br>
            <a:r>
              <a:rPr lang="pt-BR" sz="3600" dirty="0" smtClean="0"/>
              <a:t>— Portanto, todo aquele que me confessar diante dos outros, também eu o confessarei diante de meu Pai, que está nos céus;</a:t>
            </a:r>
            <a:br>
              <a:rPr lang="pt-BR" sz="3600" dirty="0" smtClean="0"/>
            </a:br>
            <a:r>
              <a:rPr lang="pt-BR" sz="3600" dirty="0" smtClean="0"/>
              <a:t>mas aquele que me negar diante das pessoas, também eu o negarei diante de meu Pai, que está nos céus.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35824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— Não pensem que eu vim trazer paz à terra; não vim trazer paz, mas espada.</a:t>
            </a:r>
            <a:br>
              <a:rPr lang="pt-BR" sz="3600" dirty="0" smtClean="0"/>
            </a:br>
            <a:r>
              <a:rPr lang="pt-BR" sz="3600" dirty="0" smtClean="0"/>
              <a:t>Pois vim causar divisão entre o homem e o seu pai; entre a filha e a sua mãe e entre a nora e a sua sogra.</a:t>
            </a:r>
            <a:br>
              <a:rPr lang="pt-BR" sz="3600" dirty="0" smtClean="0"/>
            </a:br>
            <a:r>
              <a:rPr lang="pt-BR" sz="3600" dirty="0" smtClean="0"/>
              <a:t>Assim, os inimigos de uma pessoa serão os da sua própria casa.</a:t>
            </a:r>
            <a:br>
              <a:rPr lang="pt-BR" sz="3600" dirty="0" smtClean="0"/>
            </a:br>
            <a:r>
              <a:rPr lang="pt-BR" sz="3600" dirty="0" smtClean="0"/>
              <a:t>— Quem ama o seu pai ou a sua mãe mais do que a mim não é digno de mim; quem ama o seu filho ou a sua filha mais do que a mim não é digno de mim;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35824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 quem não toma a sua cruz e vem após mim não é digno de mim.</a:t>
            </a:r>
            <a:br>
              <a:rPr lang="pt-BR" sz="3600" dirty="0" smtClean="0"/>
            </a:br>
            <a:r>
              <a:rPr lang="pt-BR" sz="3600" dirty="0" smtClean="0"/>
              <a:t>Quem acha a sua vida a perderá; e quem perde a vida por minha causa, esse a achará.</a:t>
            </a:r>
            <a:br>
              <a:rPr lang="pt-BR" sz="3600" dirty="0" smtClean="0"/>
            </a:br>
            <a:r>
              <a:rPr lang="pt-BR" sz="3600" dirty="0" smtClean="0"/>
              <a:t>— Quem recebe vocês é a mim que recebe; e quem recebe a mim recebe aquele que me enviou.</a:t>
            </a:r>
            <a:br>
              <a:rPr lang="pt-BR" sz="3600" dirty="0" smtClean="0"/>
            </a:br>
            <a:r>
              <a:rPr lang="pt-BR" sz="3600" dirty="0" smtClean="0"/>
              <a:t>Quem recebe um profeta, no caráter de profeta, receberá a recompensa de profeta; quem recebe um justo, no caráter de justo, receberá a recompensa de justo.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66678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 quem der de beber, ainda que seja um copo de água fria, a um destes pequeninos, por ser este meu discípulo, em verdade lhes digo que de modo nenhum perderá a sua recompensa.</a:t>
            </a:r>
            <a:endParaRPr lang="pt-BR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ANDRÉ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JOÃO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FILIPE</a:t>
            </a:r>
          </a:p>
          <a:p>
            <a:pPr algn="ctr"/>
            <a:endParaRPr lang="pt-BR" b="1" dirty="0" smtClean="0">
              <a:solidFill>
                <a:srgbClr val="4C76DE"/>
              </a:solidFill>
            </a:endParaRPr>
          </a:p>
          <a:p>
            <a:pPr algn="ctr"/>
            <a:endParaRPr lang="pt-BR" b="1" dirty="0">
              <a:solidFill>
                <a:srgbClr val="4C76DE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4C76DE"/>
                </a:solidFill>
              </a:rPr>
              <a:t>BARTOLOMEU</a:t>
            </a:r>
            <a:endParaRPr lang="pt-BR" sz="3200" dirty="0">
              <a:solidFill>
                <a:srgbClr val="4C76DE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JOÃO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FILIPE</a:t>
            </a:r>
          </a:p>
          <a:p>
            <a:pPr algn="ctr"/>
            <a:endParaRPr lang="pt-BR" b="1" dirty="0" smtClean="0">
              <a:solidFill>
                <a:srgbClr val="4C76DE"/>
              </a:solidFill>
            </a:endParaRPr>
          </a:p>
          <a:p>
            <a:pPr algn="ctr"/>
            <a:endParaRPr lang="pt-BR" b="1" dirty="0">
              <a:solidFill>
                <a:srgbClr val="4C76DE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4C76DE"/>
                </a:solidFill>
              </a:rPr>
              <a:t>BARTOLOMEU</a:t>
            </a:r>
            <a:endParaRPr lang="pt-BR" sz="3200" dirty="0">
              <a:solidFill>
                <a:srgbClr val="4C76DE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JOÃO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FILIPE</a:t>
            </a:r>
          </a:p>
          <a:p>
            <a:pPr algn="ctr"/>
            <a:endParaRPr lang="pt-BR" b="1" dirty="0" smtClean="0">
              <a:solidFill>
                <a:srgbClr val="4C76DE"/>
              </a:solidFill>
            </a:endParaRPr>
          </a:p>
          <a:p>
            <a:pPr algn="ctr"/>
            <a:endParaRPr lang="pt-BR" b="1" dirty="0">
              <a:solidFill>
                <a:srgbClr val="4C76DE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4C76DE"/>
                </a:solidFill>
              </a:rPr>
              <a:t>BARTOLOMEU</a:t>
            </a:r>
            <a:endParaRPr lang="pt-BR" sz="3200" dirty="0">
              <a:solidFill>
                <a:srgbClr val="4C76DE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FILIPE</a:t>
            </a:r>
          </a:p>
          <a:p>
            <a:pPr algn="ctr"/>
            <a:endParaRPr lang="pt-BR" b="1" dirty="0" smtClean="0">
              <a:solidFill>
                <a:srgbClr val="4C76DE"/>
              </a:solidFill>
            </a:endParaRPr>
          </a:p>
          <a:p>
            <a:pPr algn="ctr"/>
            <a:endParaRPr lang="pt-BR" b="1" dirty="0">
              <a:solidFill>
                <a:srgbClr val="4C76DE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4C76DE"/>
                </a:solidFill>
              </a:rPr>
              <a:t>BARTOLOMEU</a:t>
            </a:r>
            <a:endParaRPr lang="pt-BR" sz="3200" dirty="0">
              <a:solidFill>
                <a:srgbClr val="4C76DE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4C76DE"/>
                </a:solidFill>
              </a:rPr>
              <a:t>BARTOLOMEU</a:t>
            </a:r>
            <a:endParaRPr lang="pt-BR" sz="3200" dirty="0">
              <a:solidFill>
                <a:srgbClr val="4C76DE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643306" y="21429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</a:t>
            </a:r>
            <a:endParaRPr lang="pt-BR" sz="4400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PEDRO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71538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ANDRÉ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5735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TIAGO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7173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JOÃO</a:t>
            </a: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FILIPE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071934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BARTOLOMEU</a:t>
            </a:r>
            <a:endParaRPr lang="pt-BR" sz="32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7752" y="1785926"/>
            <a:ext cx="47434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TOMÉ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7213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MATEUS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28651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TIAGO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0089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TADEU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715272" y="1785926"/>
            <a:ext cx="500066" cy="48577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SIMÃO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29652" y="1785926"/>
            <a:ext cx="500066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4C76DE"/>
                </a:solidFill>
              </a:rPr>
              <a:t>JUDAS</a:t>
            </a: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 smtClean="0">
              <a:solidFill>
                <a:srgbClr val="4C76DE"/>
              </a:solidFill>
            </a:endParaRPr>
          </a:p>
          <a:p>
            <a:pPr algn="ctr"/>
            <a:endParaRPr lang="pt-BR" dirty="0">
              <a:solidFill>
                <a:srgbClr val="4C76DE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1472" y="1285860"/>
            <a:ext cx="807249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5400000">
            <a:off x="322233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>
            <a:off x="110805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5400000">
            <a:off x="48228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5400000">
            <a:off x="560864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rot="5400000">
            <a:off x="625158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5400000">
            <a:off x="703740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/>
          <p:nvPr/>
        </p:nvCxnSpPr>
        <p:spPr>
          <a:xfrm rot="5400000">
            <a:off x="1870051" y="2297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/>
          <p:nvPr/>
        </p:nvCxnSpPr>
        <p:spPr>
          <a:xfrm rot="5400000">
            <a:off x="2022451" y="24494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/>
          <p:nvPr/>
        </p:nvCxnSpPr>
        <p:spPr>
          <a:xfrm rot="5400000">
            <a:off x="7751785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/>
          <p:nvPr/>
        </p:nvCxnSpPr>
        <p:spPr>
          <a:xfrm rot="5400000">
            <a:off x="403700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/>
          <p:nvPr/>
        </p:nvCxnSpPr>
        <p:spPr>
          <a:xfrm rot="5400000">
            <a:off x="8394727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/>
          <p:nvPr/>
        </p:nvCxnSpPr>
        <p:spPr>
          <a:xfrm rot="5400000">
            <a:off x="253681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/>
          <p:nvPr/>
        </p:nvCxnSpPr>
        <p:spPr>
          <a:xfrm rot="5400000">
            <a:off x="3322629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/>
          <p:nvPr/>
        </p:nvCxnSpPr>
        <p:spPr>
          <a:xfrm rot="5400000">
            <a:off x="1822431" y="1535099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angulado 48"/>
          <p:cNvCxnSpPr/>
          <p:nvPr/>
        </p:nvCxnSpPr>
        <p:spPr>
          <a:xfrm rot="5400000">
            <a:off x="4465637" y="1035033"/>
            <a:ext cx="500066" cy="1588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38859</TotalTime>
  <Words>1074</Words>
  <Application>Microsoft Office PowerPoint</Application>
  <PresentationFormat>Apresentação na tela (4:3)</PresentationFormat>
  <Paragraphs>492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2727</cp:revision>
  <dcterms:created xsi:type="dcterms:W3CDTF">2012-01-16T14:03:42Z</dcterms:created>
  <dcterms:modified xsi:type="dcterms:W3CDTF">2023-01-09T21:22:50Z</dcterms:modified>
</cp:coreProperties>
</file>