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4" r:id="rId1"/>
  </p:sldMasterIdLst>
  <p:notesMasterIdLst>
    <p:notesMasterId r:id="rId12"/>
  </p:notesMasterIdLst>
  <p:sldIdLst>
    <p:sldId id="948" r:id="rId2"/>
    <p:sldId id="949" r:id="rId3"/>
    <p:sldId id="962" r:id="rId4"/>
    <p:sldId id="963" r:id="rId5"/>
    <p:sldId id="964" r:id="rId6"/>
    <p:sldId id="972" r:id="rId7"/>
    <p:sldId id="967" r:id="rId8"/>
    <p:sldId id="968" r:id="rId9"/>
    <p:sldId id="969" r:id="rId10"/>
    <p:sldId id="965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  <a:srgbClr val="720202"/>
    <a:srgbClr val="C0E399"/>
    <a:srgbClr val="F76E31"/>
    <a:srgbClr val="A10B4B"/>
    <a:srgbClr val="FFCC00"/>
    <a:srgbClr val="F68B16"/>
    <a:srgbClr val="008000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2386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29/09/2022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1071538" y="4714884"/>
            <a:ext cx="7429552" cy="1588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trela de 6 Pontas 10"/>
          <p:cNvSpPr/>
          <p:nvPr/>
        </p:nvSpPr>
        <p:spPr>
          <a:xfrm>
            <a:off x="857224" y="4429132"/>
            <a:ext cx="571504" cy="571504"/>
          </a:xfrm>
          <a:prstGeom prst="star6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00034" y="5143512"/>
            <a:ext cx="1317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A.D.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143768" y="5150006"/>
            <a:ext cx="1277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d.C.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00430" y="2357430"/>
            <a:ext cx="17812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 NT</a:t>
            </a:r>
          </a:p>
          <a:p>
            <a:r>
              <a:rPr lang="pt-BR" dirty="0" smtClean="0">
                <a:latin typeface="Arial Black" pitchFamily="34" charset="0"/>
              </a:rPr>
              <a:t>Séc. I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7" name="Chave direita 6"/>
          <p:cNvSpPr/>
          <p:nvPr/>
        </p:nvSpPr>
        <p:spPr>
          <a:xfrm rot="16200000">
            <a:off x="3964777" y="1107265"/>
            <a:ext cx="642942" cy="585791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500042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1.997 </a:t>
            </a:r>
            <a:r>
              <a:rPr lang="pt-BR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lecionários</a:t>
            </a:r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em pergaminho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Séculos IV a XV</a:t>
            </a:r>
            <a:endParaRPr lang="pt-BR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webma\Downloads\LECIONARIO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14554"/>
            <a:ext cx="7358114" cy="3929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1071538" y="4714884"/>
            <a:ext cx="7858180" cy="1588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trela de 6 Pontas 10"/>
          <p:cNvSpPr/>
          <p:nvPr/>
        </p:nvSpPr>
        <p:spPr>
          <a:xfrm>
            <a:off x="857224" y="4429132"/>
            <a:ext cx="571504" cy="571504"/>
          </a:xfrm>
          <a:prstGeom prst="star6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 rot="2947041">
            <a:off x="7482059" y="5415172"/>
            <a:ext cx="1741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90 d.C.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643306" y="2857496"/>
            <a:ext cx="21836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       NT</a:t>
            </a:r>
            <a:endParaRPr lang="pt-BR" dirty="0">
              <a:latin typeface="Arial Black" pitchFamily="34" charset="0"/>
            </a:endParaRPr>
          </a:p>
        </p:txBody>
      </p:sp>
      <p:sp>
        <p:nvSpPr>
          <p:cNvPr id="7" name="Chave direita 6"/>
          <p:cNvSpPr/>
          <p:nvPr/>
        </p:nvSpPr>
        <p:spPr>
          <a:xfrm rot="16200000">
            <a:off x="5322099" y="2107397"/>
            <a:ext cx="428628" cy="407196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 rot="3055924">
            <a:off x="3333987" y="5354360"/>
            <a:ext cx="1741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51 d.C.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2500298" y="4500570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7429520" y="4500570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3357554" y="4572008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 rot="3055924">
            <a:off x="2433794" y="5301466"/>
            <a:ext cx="1741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33 d.C.</a:t>
            </a:r>
            <a:endParaRPr lang="pt-BR" sz="3200" dirty="0">
              <a:latin typeface="Arial Black" pitchFamily="34" charset="0"/>
            </a:endParaRPr>
          </a:p>
        </p:txBody>
      </p:sp>
      <p:cxnSp>
        <p:nvCxnSpPr>
          <p:cNvPr id="20" name="Conector reto 19"/>
          <p:cNvCxnSpPr/>
          <p:nvPr/>
        </p:nvCxnSpPr>
        <p:spPr>
          <a:xfrm rot="5400000">
            <a:off x="2358216" y="3929066"/>
            <a:ext cx="714380" cy="1588"/>
          </a:xfrm>
          <a:prstGeom prst="line">
            <a:avLst/>
          </a:prstGeom>
          <a:ln w="762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rot="10800000">
            <a:off x="2428862" y="3786190"/>
            <a:ext cx="571503" cy="1588"/>
          </a:xfrm>
          <a:prstGeom prst="line">
            <a:avLst/>
          </a:prstGeom>
          <a:ln w="762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 rot="3055924">
            <a:off x="1000093" y="5376327"/>
            <a:ext cx="1614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A.D.</a:t>
            </a:r>
            <a:endParaRPr lang="pt-BR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285720" y="2643182"/>
            <a:ext cx="8643997" cy="10690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/>
          <p:cNvSpPr/>
          <p:nvPr/>
        </p:nvSpPr>
        <p:spPr>
          <a:xfrm>
            <a:off x="4285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814390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 rot="5400000">
            <a:off x="-1730111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92866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150016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200023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257173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Elipse 36"/>
          <p:cNvSpPr/>
          <p:nvPr/>
        </p:nvSpPr>
        <p:spPr>
          <a:xfrm>
            <a:off x="314324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Elipse 37"/>
          <p:cNvSpPr/>
          <p:nvPr/>
        </p:nvSpPr>
        <p:spPr>
          <a:xfrm>
            <a:off x="3714744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Elipse 38"/>
          <p:cNvSpPr/>
          <p:nvPr/>
        </p:nvSpPr>
        <p:spPr>
          <a:xfrm>
            <a:off x="4286248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0" name="Elipse 39"/>
          <p:cNvSpPr/>
          <p:nvPr/>
        </p:nvSpPr>
        <p:spPr>
          <a:xfrm>
            <a:off x="4857752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Elipse 40"/>
          <p:cNvSpPr/>
          <p:nvPr/>
        </p:nvSpPr>
        <p:spPr>
          <a:xfrm>
            <a:off x="542925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Elipse 41"/>
          <p:cNvSpPr/>
          <p:nvPr/>
        </p:nvSpPr>
        <p:spPr>
          <a:xfrm>
            <a:off x="600076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>
          <a:xfrm>
            <a:off x="6572264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Elipse 43"/>
          <p:cNvSpPr/>
          <p:nvPr/>
        </p:nvSpPr>
        <p:spPr>
          <a:xfrm>
            <a:off x="7072330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Elipse 44"/>
          <p:cNvSpPr/>
          <p:nvPr/>
        </p:nvSpPr>
        <p:spPr>
          <a:xfrm>
            <a:off x="7572396" y="2500306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 rot="5400000">
            <a:off x="-1230045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Tessalonicenses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 rot="4685948">
            <a:off x="243424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 rot="5400000">
            <a:off x="-635386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– 2 Coríntios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 rot="5400000">
            <a:off x="-135320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Romanos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 rot="5400000">
            <a:off x="413029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Gálatas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 rot="5400000">
            <a:off x="984533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Mateus/Lucas </a:t>
            </a:r>
            <a:r>
              <a:rPr lang="pt-BR" sz="2800" dirty="0" smtClean="0">
                <a:latin typeface="Arial Black" pitchFamily="34" charset="0"/>
              </a:rPr>
              <a:t>  </a:t>
            </a:r>
            <a:endParaRPr lang="pt-BR" sz="2800" dirty="0">
              <a:latin typeface="Arial Black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 rot="5400000">
            <a:off x="1556037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Atos dos Apóstolos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CaixaDeTexto 63"/>
          <p:cNvSpPr txBox="1"/>
          <p:nvPr/>
        </p:nvSpPr>
        <p:spPr>
          <a:xfrm rot="5400000">
            <a:off x="2150696" y="4836687"/>
            <a:ext cx="46514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dirty="0" smtClean="0">
                <a:latin typeface="Arial" pitchFamily="34" charset="0"/>
                <a:cs typeface="Arial" pitchFamily="34" charset="0"/>
              </a:rPr>
              <a:t>Tiago/Efésios/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Filipenses</a:t>
            </a:r>
            <a:endParaRPr lang="pt-BR" sz="19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Colossenses</a:t>
            </a: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/1 Timóteo/</a:t>
            </a:r>
            <a:r>
              <a:rPr lang="pt-BR" sz="1900" b="1" dirty="0" err="1" smtClean="0">
                <a:latin typeface="Arial" pitchFamily="34" charset="0"/>
                <a:cs typeface="Arial" pitchFamily="34" charset="0"/>
              </a:rPr>
              <a:t>Filemom</a:t>
            </a:r>
            <a:endParaRPr lang="pt-BR" sz="1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CaixaDeTexto 65"/>
          <p:cNvSpPr txBox="1"/>
          <p:nvPr/>
        </p:nvSpPr>
        <p:spPr>
          <a:xfrm rot="5400000">
            <a:off x="2722200" y="491363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Pedro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 rot="4685948">
            <a:off x="79584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 rot="4685948">
            <a:off x="136734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CaixaDeTexto 69"/>
          <p:cNvSpPr txBox="1"/>
          <p:nvPr/>
        </p:nvSpPr>
        <p:spPr>
          <a:xfrm rot="4685948">
            <a:off x="1865318" y="1955447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CaixaDeTexto 70"/>
          <p:cNvSpPr txBox="1"/>
          <p:nvPr/>
        </p:nvSpPr>
        <p:spPr>
          <a:xfrm rot="4685948">
            <a:off x="243891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57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CaixaDeTexto 71"/>
          <p:cNvSpPr txBox="1"/>
          <p:nvPr/>
        </p:nvSpPr>
        <p:spPr>
          <a:xfrm rot="4685948">
            <a:off x="3008326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60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CaixaDeTexto 72"/>
          <p:cNvSpPr txBox="1"/>
          <p:nvPr/>
        </p:nvSpPr>
        <p:spPr>
          <a:xfrm rot="4685948">
            <a:off x="3581927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61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CaixaDeTexto 73"/>
          <p:cNvSpPr txBox="1"/>
          <p:nvPr/>
        </p:nvSpPr>
        <p:spPr>
          <a:xfrm rot="4685948">
            <a:off x="4153431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62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CaixaDeTexto 74"/>
          <p:cNvSpPr txBox="1"/>
          <p:nvPr/>
        </p:nvSpPr>
        <p:spPr>
          <a:xfrm rot="4685948">
            <a:off x="4724935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64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CaixaDeTexto 75"/>
          <p:cNvSpPr txBox="1"/>
          <p:nvPr/>
        </p:nvSpPr>
        <p:spPr>
          <a:xfrm rot="4685948">
            <a:off x="5296439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65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CaixaDeTexto 76"/>
          <p:cNvSpPr txBox="1"/>
          <p:nvPr/>
        </p:nvSpPr>
        <p:spPr>
          <a:xfrm rot="4685948">
            <a:off x="5867943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66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CaixaDeTexto 77"/>
          <p:cNvSpPr txBox="1"/>
          <p:nvPr/>
        </p:nvSpPr>
        <p:spPr>
          <a:xfrm rot="4685948">
            <a:off x="6439447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67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CaixaDeTexto 78"/>
          <p:cNvSpPr txBox="1"/>
          <p:nvPr/>
        </p:nvSpPr>
        <p:spPr>
          <a:xfrm rot="4685948">
            <a:off x="6937416" y="1955447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68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CaixaDeTexto 79"/>
          <p:cNvSpPr txBox="1"/>
          <p:nvPr/>
        </p:nvSpPr>
        <p:spPr>
          <a:xfrm rot="4685948">
            <a:off x="7439579" y="1950440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70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CaixaDeTexto 80"/>
          <p:cNvSpPr txBox="1"/>
          <p:nvPr/>
        </p:nvSpPr>
        <p:spPr>
          <a:xfrm rot="4685948">
            <a:off x="8011083" y="1955448"/>
            <a:ext cx="624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90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CaixaDeTexto 81"/>
          <p:cNvSpPr txBox="1"/>
          <p:nvPr/>
        </p:nvSpPr>
        <p:spPr>
          <a:xfrm rot="5400000">
            <a:off x="3270549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 Marcos/Judas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CaixaDeTexto 82"/>
          <p:cNvSpPr txBox="1"/>
          <p:nvPr/>
        </p:nvSpPr>
        <p:spPr>
          <a:xfrm rot="5400000">
            <a:off x="3865208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Tito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CaixaDeTexto 83"/>
          <p:cNvSpPr txBox="1"/>
          <p:nvPr/>
        </p:nvSpPr>
        <p:spPr>
          <a:xfrm rot="5400000">
            <a:off x="4484995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Timóteo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CaixaDeTexto 84"/>
          <p:cNvSpPr txBox="1"/>
          <p:nvPr/>
        </p:nvSpPr>
        <p:spPr>
          <a:xfrm rot="5400000">
            <a:off x="4985061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Pedro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CaixaDeTexto 85"/>
          <p:cNvSpPr txBox="1"/>
          <p:nvPr/>
        </p:nvSpPr>
        <p:spPr>
          <a:xfrm rot="5400000">
            <a:off x="5436844" y="4921611"/>
            <a:ext cx="465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Hebreus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CaixaDeTexto 86"/>
          <p:cNvSpPr txBox="1"/>
          <p:nvPr/>
        </p:nvSpPr>
        <p:spPr>
          <a:xfrm rot="5400000">
            <a:off x="6079785" y="4900716"/>
            <a:ext cx="4651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Ev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. João/1,2,3 João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Apocalipse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de seta reta 4"/>
          <p:cNvCxnSpPr/>
          <p:nvPr/>
        </p:nvCxnSpPr>
        <p:spPr>
          <a:xfrm>
            <a:off x="1071538" y="4714884"/>
            <a:ext cx="7858180" cy="1588"/>
          </a:xfrm>
          <a:prstGeom prst="straightConnector1">
            <a:avLst/>
          </a:prstGeom>
          <a:ln w="76200">
            <a:solidFill>
              <a:srgbClr val="72020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trela de 6 Pontas 10"/>
          <p:cNvSpPr/>
          <p:nvPr/>
        </p:nvSpPr>
        <p:spPr>
          <a:xfrm>
            <a:off x="857224" y="4429132"/>
            <a:ext cx="571504" cy="571504"/>
          </a:xfrm>
          <a:prstGeom prst="star6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 rot="2947041">
            <a:off x="7382962" y="5415172"/>
            <a:ext cx="1939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Séc. XV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85720" y="3071810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       </a:t>
            </a:r>
            <a:r>
              <a:rPr lang="pt-BR" dirty="0" smtClean="0">
                <a:latin typeface="Arial Black" pitchFamily="34" charset="0"/>
              </a:rPr>
              <a:t> </a:t>
            </a:r>
            <a:r>
              <a:rPr lang="pt-BR" sz="3200" dirty="0" smtClean="0">
                <a:latin typeface="Arial Black" pitchFamily="34" charset="0"/>
              </a:rPr>
              <a:t>NT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7" name="Chave direita 6"/>
          <p:cNvSpPr/>
          <p:nvPr/>
        </p:nvSpPr>
        <p:spPr>
          <a:xfrm rot="16200000">
            <a:off x="1714480" y="3429000"/>
            <a:ext cx="571504" cy="114300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2500298" y="4500570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7429520" y="4572008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 rot="3055924">
            <a:off x="2456966" y="5242209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Séc. I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 rot="3055924">
            <a:off x="1000093" y="5376327"/>
            <a:ext cx="1614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A.D.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15" name="Chave direita 14"/>
          <p:cNvSpPr/>
          <p:nvPr/>
        </p:nvSpPr>
        <p:spPr>
          <a:xfrm rot="16200000">
            <a:off x="5107785" y="1821645"/>
            <a:ext cx="428628" cy="450059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2214546" y="3071810"/>
            <a:ext cx="5857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 Black" pitchFamily="34" charset="0"/>
              </a:rPr>
              <a:t>      </a:t>
            </a:r>
            <a:r>
              <a:rPr lang="pt-BR" sz="3200" dirty="0" smtClean="0">
                <a:latin typeface="Arial Black" pitchFamily="34" charset="0"/>
              </a:rPr>
              <a:t>Cópias (+ de 5.000) 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2928926" y="4500570"/>
            <a:ext cx="357190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 rot="3055924">
            <a:off x="2948320" y="5251418"/>
            <a:ext cx="1622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latin typeface="Arial Black" pitchFamily="34" charset="0"/>
              </a:rPr>
              <a:t>Séc. II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85786" y="4143380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 Black" pitchFamily="34" charset="0"/>
              </a:rPr>
              <a:t>       </a:t>
            </a:r>
            <a:r>
              <a:rPr lang="pt-BR" sz="2000" dirty="0" smtClean="0">
                <a:latin typeface="Arial Black" pitchFamily="34" charset="0"/>
              </a:rPr>
              <a:t> 51 </a:t>
            </a:r>
            <a:r>
              <a:rPr lang="pt-BR" sz="2000" dirty="0" smtClean="0">
                <a:latin typeface="Arial Black" pitchFamily="34" charset="0"/>
              </a:rPr>
              <a:t>- </a:t>
            </a:r>
            <a:r>
              <a:rPr lang="pt-BR" sz="2000" dirty="0" smtClean="0">
                <a:latin typeface="Arial Black" pitchFamily="34" charset="0"/>
              </a:rPr>
              <a:t>90</a:t>
            </a:r>
            <a:endParaRPr lang="pt-BR" sz="2000" dirty="0">
              <a:latin typeface="Arial Black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071934" y="4143380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 Black" pitchFamily="34" charset="0"/>
              </a:rPr>
              <a:t>       101 - 1500</a:t>
            </a:r>
            <a:endParaRPr lang="pt-BR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1440" y="357166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+ 5.000 manuscritos gregos</a:t>
            </a:r>
          </a:p>
          <a:p>
            <a:pPr algn="ctr"/>
            <a:r>
              <a:rPr lang="pt-BR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séculos II a XV</a:t>
            </a:r>
            <a:endParaRPr lang="pt-BR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webma\Downloads\MN NT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326" y="1770899"/>
            <a:ext cx="8424862" cy="4444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Antonio 2018\Documents\TV\You Tube\Tabela de dat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500042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76 papiros </a:t>
            </a:r>
          </a:p>
          <a:p>
            <a:pPr algn="ctr"/>
            <a:r>
              <a:rPr lang="pt-BR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séculos II a VII</a:t>
            </a:r>
            <a:endParaRPr lang="pt-BR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webma\Downloads\PAPIRO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3116"/>
            <a:ext cx="8047701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500042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252 manuscritos </a:t>
            </a:r>
            <a:r>
              <a:rPr lang="pt-BR" sz="4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unciais</a:t>
            </a:r>
            <a:endParaRPr lang="pt-BR" sz="4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séculos IV a IX</a:t>
            </a:r>
            <a:endParaRPr lang="pt-BR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webma\Downloads\UNCIAIS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786058"/>
            <a:ext cx="7429552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50004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2.646 manuscritos minúsculos</a:t>
            </a:r>
          </a:p>
          <a:p>
            <a:pPr algn="ctr"/>
            <a:r>
              <a:rPr lang="pt-BR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Séculos IX a XV</a:t>
            </a:r>
            <a:endParaRPr lang="pt-BR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webma\Downloads\MINUSCULOS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4"/>
            <a:ext cx="8215370" cy="4000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30905</TotalTime>
  <Words>135</Words>
  <Application>Microsoft Office PowerPoint</Application>
  <PresentationFormat>Apresentação na tela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Patrimônio Líquido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2376</cp:revision>
  <dcterms:created xsi:type="dcterms:W3CDTF">2012-01-16T14:03:42Z</dcterms:created>
  <dcterms:modified xsi:type="dcterms:W3CDTF">2022-09-29T21:14:06Z</dcterms:modified>
</cp:coreProperties>
</file>