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6"/>
  </p:notesMasterIdLst>
  <p:sldIdLst>
    <p:sldId id="835" r:id="rId2"/>
    <p:sldId id="852" r:id="rId3"/>
    <p:sldId id="867" r:id="rId4"/>
    <p:sldId id="890" r:id="rId5"/>
    <p:sldId id="891" r:id="rId6"/>
    <p:sldId id="892" r:id="rId7"/>
    <p:sldId id="893" r:id="rId8"/>
    <p:sldId id="886" r:id="rId9"/>
    <p:sldId id="885" r:id="rId10"/>
    <p:sldId id="887" r:id="rId11"/>
    <p:sldId id="894" r:id="rId12"/>
    <p:sldId id="895" r:id="rId13"/>
    <p:sldId id="896" r:id="rId14"/>
    <p:sldId id="897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11/10/2021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268760"/>
            <a:ext cx="770485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9600" dirty="0" smtClean="0"/>
              <a:t>Igreja Local</a:t>
            </a:r>
            <a:br>
              <a:rPr lang="pt-BR" sz="96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92696"/>
            <a:ext cx="828092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200" dirty="0" smtClean="0"/>
              <a:t>Mateus 5.16</a:t>
            </a:r>
          </a:p>
          <a:p>
            <a:r>
              <a:rPr lang="pt-BR" sz="5400" dirty="0" smtClean="0"/>
              <a:t>Assim brilhe também a vossa luz diante dos homens, para que vejam as vossas boas obras e glorifiquem a vosso Pai que está nos céus.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92696"/>
            <a:ext cx="828092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200" dirty="0" smtClean="0"/>
              <a:t>Mateus 6.9</a:t>
            </a:r>
          </a:p>
          <a:p>
            <a:r>
              <a:rPr lang="pt-BR" sz="5400" dirty="0" smtClean="0"/>
              <a:t>Portanto, vós orareis assim: Pai nosso, que estás nos céus, santificado seja o teu nome;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79249"/>
            <a:ext cx="828092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João 16-18</a:t>
            </a:r>
          </a:p>
          <a:p>
            <a:r>
              <a:rPr lang="pt-BR" dirty="0" smtClean="0"/>
              <a:t>Se eu julgo, o meu juízo é verdadeiro, porque não sou eu só, porém eu e aquele que me enviou.</a:t>
            </a:r>
            <a:br>
              <a:rPr lang="pt-BR" dirty="0" smtClean="0"/>
            </a:br>
            <a:r>
              <a:rPr lang="pt-BR" dirty="0" smtClean="0"/>
              <a:t>Também na vossa lei está escrito que o testemunho de duas pessoas é verdadeiro.</a:t>
            </a:r>
            <a:br>
              <a:rPr lang="pt-BR" dirty="0" smtClean="0"/>
            </a:br>
            <a:r>
              <a:rPr lang="pt-BR" dirty="0" smtClean="0"/>
              <a:t>Eu testifico de mim mesmo, e o Pai, que me enviou, também testifica de mim.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79249"/>
            <a:ext cx="828092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João 14.16</a:t>
            </a:r>
          </a:p>
          <a:p>
            <a:r>
              <a:rPr lang="pt-BR" dirty="0" smtClean="0"/>
              <a:t>E eu rogarei ao Pai, e ele vos dará outro Consolador, a fim de que esteja para sempre convosco,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79249"/>
            <a:ext cx="8280920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João 14.26</a:t>
            </a:r>
          </a:p>
          <a:p>
            <a:r>
              <a:rPr lang="pt-BR" dirty="0" smtClean="0"/>
              <a:t>mas o Consolador, o Espírito Santo, a quem o Pai enviará em meu nome, esse vos ensinará todas as coisas e vos fará lembrar de tudo o que vos tenho dito.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80728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8000" cap="small" dirty="0" smtClean="0"/>
              <a:t>DOUTRINA DA TRINDADE</a:t>
            </a:r>
            <a:endParaRPr lang="pt-B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424936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Lee declara: João 1.1 nos diz que a Palavra era Deus, e João 1.14 que essa Palavra tornou-Se carne. Deus tornou-se carne, isto é, um homem, e, esse Homem é a </a:t>
            </a:r>
            <a:r>
              <a:rPr lang="pt-BR" sz="5400" dirty="0" err="1" smtClean="0"/>
              <a:t>corporificação</a:t>
            </a:r>
            <a:r>
              <a:rPr lang="pt-BR" sz="5400" dirty="0" smtClean="0"/>
              <a:t> de Deus. </a:t>
            </a: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Ele já não é mais misterioso; agora está corporificado porque Se tornou um homem. Temos de perguntar se esse homem-Deus é o Filho ou o Pai. Temos de dizer que Ele é o Filho com o Pai. Deus tornou-Se carne e esse Deus é o Filho com o Pai. </a:t>
            </a:r>
            <a:br>
              <a:rPr lang="pt-BR" sz="4800" dirty="0" smtClean="0"/>
            </a:br>
            <a:endParaRPr lang="pt-BR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424936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Quando Deus Filho tornou-Se carne, Ele tornou-Se carne com Deus Pai. Deus Filho, com Deus Pai, tornaram-se carne. Provavelmente nos disseram no passado que quando o Filho veio nascer como um homem, Ele deixou o Pai no trono no céu, mas a Bíblia nos diz que quando o Filho veio, Ele veio com o Pai</a:t>
            </a:r>
          </a:p>
          <a:p>
            <a:r>
              <a:rPr lang="pt-BR" dirty="0" smtClean="0"/>
              <a:t> </a:t>
            </a:r>
            <a:r>
              <a:rPr lang="pt-BR" sz="2400" dirty="0" smtClean="0"/>
              <a:t>“A Economia Divina”, </a:t>
            </a:r>
            <a:r>
              <a:rPr lang="pt-BR" sz="2400" dirty="0" err="1" smtClean="0"/>
              <a:t>Witness</a:t>
            </a:r>
            <a:r>
              <a:rPr lang="pt-BR" sz="2400" dirty="0" smtClean="0"/>
              <a:t> Lee. Editora Fonte da Vida, p. 4.</a:t>
            </a: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João 6.46, 7.29 e 16.27 dizem-nos que quando o Filho veio do Pai, Ele veio com o Pai. Quando o Filho veio, não veio sozinho, não deixou o Pai nos céus. No dia em que Jesus estava na casa de Simão, o leproso, e Maria derramou o óleo precioso sobre Ele (</a:t>
            </a:r>
            <a:r>
              <a:rPr lang="pt-BR" sz="4400" dirty="0" err="1" smtClean="0"/>
              <a:t>Mt</a:t>
            </a:r>
            <a:r>
              <a:rPr lang="pt-BR" sz="4400" dirty="0" smtClean="0"/>
              <a:t> 26.6-7), Ele era o Filho com o Pai. 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82047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Se fosse simplesmente o Filho e tivesse deixado o Pai nos céus quando veio, não seria a </a:t>
            </a:r>
            <a:r>
              <a:rPr lang="pt-BR" sz="4400" dirty="0" err="1" smtClean="0"/>
              <a:t>corporificação</a:t>
            </a:r>
            <a:r>
              <a:rPr lang="pt-BR" sz="4400" dirty="0" smtClean="0"/>
              <a:t> do Pai. Mas o Filho estava lá com o Pai como a </a:t>
            </a:r>
            <a:r>
              <a:rPr lang="pt-BR" sz="4400" dirty="0" err="1" smtClean="0"/>
              <a:t>corporificação</a:t>
            </a:r>
            <a:r>
              <a:rPr lang="pt-BR" sz="4400" dirty="0" smtClean="0"/>
              <a:t> do Pai, como a </a:t>
            </a:r>
            <a:r>
              <a:rPr lang="pt-BR" sz="4400" dirty="0" err="1" smtClean="0"/>
              <a:t>corporificação</a:t>
            </a:r>
            <a:r>
              <a:rPr lang="pt-BR" sz="4400" dirty="0" smtClean="0"/>
              <a:t> de Deus. Ele é o Filho, Ele é o Pai e Ele é Deus.</a:t>
            </a:r>
          </a:p>
          <a:p>
            <a:r>
              <a:rPr lang="pt-BR" sz="4400" dirty="0" smtClean="0"/>
              <a:t> </a:t>
            </a:r>
          </a:p>
          <a:p>
            <a:r>
              <a:rPr lang="pt-BR" sz="2800" dirty="0" smtClean="0"/>
              <a:t>“A Economia Divina”, </a:t>
            </a:r>
            <a:r>
              <a:rPr lang="pt-BR" sz="2800" dirty="0" err="1" smtClean="0"/>
              <a:t>Witness</a:t>
            </a:r>
            <a:r>
              <a:rPr lang="pt-BR" sz="2800" dirty="0" smtClean="0"/>
              <a:t> Lee. Editora Árvore da Vida. 1</a:t>
            </a:r>
            <a:r>
              <a:rPr lang="pt-BR" sz="2800" u="sng" dirty="0" smtClean="0"/>
              <a:t>a</a:t>
            </a:r>
            <a:r>
              <a:rPr lang="pt-BR" sz="2800" dirty="0" smtClean="0"/>
              <a:t>. Edição – 1989, p. 41)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88640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600" b="1" dirty="0" smtClean="0">
                <a:solidFill>
                  <a:srgbClr val="FFFF00"/>
                </a:solidFill>
              </a:rPr>
              <a:t>Esse ensino também é historicamente conhecido como </a:t>
            </a:r>
            <a:r>
              <a:rPr lang="pt-BR" sz="6600" b="1" i="1" dirty="0" err="1" smtClean="0">
                <a:solidFill>
                  <a:srgbClr val="FFFF00"/>
                </a:solidFill>
              </a:rPr>
              <a:t>patripassianismo</a:t>
            </a:r>
            <a:r>
              <a:rPr lang="pt-BR" sz="6600" b="1" dirty="0" smtClean="0">
                <a:solidFill>
                  <a:srgbClr val="FFFF00"/>
                </a:solidFill>
              </a:rPr>
              <a:t> – O Pai padeceu na cruz com o Filho.</a:t>
            </a:r>
            <a:endParaRPr lang="pt-BR" sz="6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24936" cy="1184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Lucas 3.22</a:t>
            </a:r>
          </a:p>
          <a:p>
            <a:r>
              <a:rPr lang="pt-BR" sz="5400" dirty="0" smtClean="0"/>
              <a:t>e o Espírito Santo desceu sobre ele em forma corpórea como pomba; e ouviu-se uma voz do céu: Tu és o meu Filho amado, em ti me comprazo.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13192</TotalTime>
  <Words>523</Words>
  <Application>Microsoft Office PowerPoint</Application>
  <PresentationFormat>Apresentação na tela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1188</cp:revision>
  <dcterms:created xsi:type="dcterms:W3CDTF">2012-01-16T14:03:42Z</dcterms:created>
  <dcterms:modified xsi:type="dcterms:W3CDTF">2021-10-12T01:30:05Z</dcterms:modified>
</cp:coreProperties>
</file>