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3"/>
  </p:notesMasterIdLst>
  <p:sldIdLst>
    <p:sldId id="897" r:id="rId2"/>
    <p:sldId id="898" r:id="rId3"/>
    <p:sldId id="899" r:id="rId4"/>
    <p:sldId id="912" r:id="rId5"/>
    <p:sldId id="922" r:id="rId6"/>
    <p:sldId id="931" r:id="rId7"/>
    <p:sldId id="938" r:id="rId8"/>
    <p:sldId id="923" r:id="rId9"/>
    <p:sldId id="939" r:id="rId10"/>
    <p:sldId id="940" r:id="rId11"/>
    <p:sldId id="941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10B4B"/>
    <a:srgbClr val="C0E399"/>
    <a:srgbClr val="FFCC00"/>
    <a:srgbClr val="F68B16"/>
    <a:srgbClr val="FF0000"/>
    <a:srgbClr val="CC0000"/>
    <a:srgbClr val="F76E31"/>
    <a:srgbClr val="00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22/07/2022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82526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/>
              <a:t>1° - </a:t>
            </a:r>
            <a:r>
              <a:rPr lang="pt-BR" sz="4300" dirty="0" smtClean="0">
                <a:latin typeface="+mj-lt"/>
              </a:rPr>
              <a:t>As Escrituras Sagradas, compostas do Antigo e Novo Testamentos, são inteiramente inspiradas por Deus, infalíveis na sua composição original e completamente dignas de confiança em quaisquer áreas que venham a se expressar, sendo também a autoridade final e suprema de fé e conduta.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76672"/>
            <a:ext cx="9217024" cy="1061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dirty="0" smtClean="0"/>
              <a:t>                        Atos 1.10,11</a:t>
            </a:r>
          </a:p>
          <a:p>
            <a:pPr marL="742950" lvl="0" indent="-742950"/>
            <a:r>
              <a:rPr lang="pt-BR" dirty="0" smtClean="0"/>
              <a:t>      E, estando eles com os olhos fixos no céu, enquanto Jesus subia, eis que dois homens vestidos de branco se puseram ao lado deles</a:t>
            </a:r>
            <a:br>
              <a:rPr lang="pt-BR" dirty="0" smtClean="0"/>
            </a:br>
            <a:r>
              <a:rPr lang="pt-BR" dirty="0" smtClean="0"/>
              <a:t>e lhes disseram: — Homens da </a:t>
            </a:r>
            <a:r>
              <a:rPr lang="pt-BR" dirty="0" err="1" smtClean="0"/>
              <a:t>Galileia</a:t>
            </a:r>
            <a:r>
              <a:rPr lang="pt-BR" dirty="0" smtClean="0"/>
              <a:t>, por que vocês estão olhando para as alturas? Esse Jesus que foi levado do meio de vocês para o céu virá do modo como vocês o viram subir.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52536" y="476672"/>
            <a:ext cx="8928992" cy="1178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dirty="0" smtClean="0"/>
              <a:t>                        </a:t>
            </a:r>
            <a:r>
              <a:rPr lang="pt-BR" sz="4400" dirty="0" smtClean="0"/>
              <a:t>2 Timóteo 4.1,2</a:t>
            </a:r>
          </a:p>
          <a:p>
            <a:pPr marL="742950" lvl="0" indent="-742950"/>
            <a:r>
              <a:rPr lang="pt-BR" sz="4400" dirty="0" smtClean="0"/>
              <a:t>     Diante de Deus e de Cristo Jesus, que há de julgar vivos e mortos, pela sua manifestação e pelo seu Reino, peço a você com insistência</a:t>
            </a:r>
            <a:br>
              <a:rPr lang="pt-BR" sz="4400" dirty="0" smtClean="0"/>
            </a:br>
            <a:r>
              <a:rPr lang="pt-BR" sz="4400" dirty="0" smtClean="0"/>
              <a:t>que pregue a palavra, insista, quer seja oportuno, quer não, corrija, repreenda, exorte com toda a paciência e doutrina.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2° - </a:t>
            </a:r>
            <a:r>
              <a:rPr lang="pt-BR" sz="4400" dirty="0" smtClean="0">
                <a:latin typeface="+mj-lt"/>
              </a:rPr>
              <a:t>Há um só Deus eterno, poderoso e perfeito, distinto em sua trindade: Pai, Filho e Espírito Santo.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3° - </a:t>
            </a:r>
            <a:r>
              <a:rPr lang="pt-BR" sz="4400" dirty="0" smtClean="0">
                <a:latin typeface="+mj-lt"/>
              </a:rPr>
              <a:t>Jesus Cristo nasceu do Espírito Santo e da virgem Maria, sendo verdadeiro Deus e verdadeiro Homem e o único mediador entre Deus e o homem.  Somente Ele foi perfeito em natureza, ensino e obediência.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064" y="620688"/>
            <a:ext cx="817341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lvl="0"/>
            <a:r>
              <a:rPr lang="pt-BR" sz="4300" dirty="0" smtClean="0">
                <a:latin typeface="+mj-lt"/>
              </a:rPr>
              <a:t>4° - </a:t>
            </a:r>
            <a:r>
              <a:rPr lang="pt-BR" sz="4400" dirty="0" smtClean="0">
                <a:latin typeface="+mj-lt"/>
              </a:rPr>
              <a:t>O Espírito Santo é o regenerador e santificador dos redimidos, o doador dos dons e frutos espirituais, o Consolador permanente e Mestre da Igreja.</a:t>
            </a:r>
          </a:p>
          <a:p>
            <a:r>
              <a:rPr lang="pt-BR" sz="4400" dirty="0" smtClean="0">
                <a:latin typeface="+mj-lt"/>
              </a:rPr>
              <a:t> 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404664"/>
            <a:ext cx="92170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5° - </a:t>
            </a:r>
            <a:r>
              <a:rPr lang="pt-BR" sz="4400" dirty="0" smtClean="0">
                <a:latin typeface="+mj-lt"/>
              </a:rPr>
              <a:t>Em Adão, a humanidade foi criada à imagem e semelhança de Deus.  Devido à queda de Adão, a humanidade tornou-se radicalmente corrupta e distanciada de Deus. O essencial para o homem é a restauração de sua comunhão com Deus, a qual o homem é incapaz de operar por si mesmo.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6° - </a:t>
            </a:r>
            <a:r>
              <a:rPr lang="pt-BR" sz="4400" dirty="0" smtClean="0">
                <a:latin typeface="+mj-lt"/>
              </a:rPr>
              <a:t>A salvação eterna, dom de Deus, tem sido providenciada para o homem unicamente pela graça do Senhor e pela morte vicária de Cristo Jesus.  A fé é o meio pelo qual o crente se apropria dos benefícios da salvação da sua morte.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7° - </a:t>
            </a:r>
            <a:r>
              <a:rPr lang="pt-BR" sz="4400" dirty="0" smtClean="0">
                <a:latin typeface="+mj-lt"/>
              </a:rPr>
              <a:t>Jesus Cristo ressuscitou fisicamente dentre os mortos, ascendeu aos céus e voltará na consumação dos séculos para julgar os homens.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73024" y="260648"/>
            <a:ext cx="9217024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800" dirty="0" smtClean="0"/>
              <a:t>                     Mateus 28.5,6</a:t>
            </a:r>
          </a:p>
          <a:p>
            <a:pPr marL="742950" lvl="0" indent="-742950"/>
            <a:r>
              <a:rPr lang="pt-BR" sz="4800" dirty="0" smtClean="0"/>
              <a:t>     Mas o anjo, dirigindo-se às mulheres, disse: — Não tenham medo! Sei que vocês procuram Jesus, que foi crucificado.</a:t>
            </a:r>
            <a:br>
              <a:rPr lang="pt-BR" sz="4800" dirty="0" smtClean="0"/>
            </a:br>
            <a:r>
              <a:rPr lang="pt-BR" sz="4800" dirty="0" smtClean="0"/>
              <a:t>Ele não está aqui; ressuscitou, como tinha dito. Venham ver onde ele jazia.</a:t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620688"/>
            <a:ext cx="9217024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800" dirty="0" smtClean="0"/>
              <a:t>                   Lucas 24.50,51</a:t>
            </a:r>
          </a:p>
          <a:p>
            <a:pPr marL="742950" lvl="0" indent="-742950"/>
            <a:r>
              <a:rPr lang="pt-BR" sz="4800" dirty="0" smtClean="0"/>
              <a:t>     Então Jesus os levou para fora, até Betânia. E, erguendo as mãos, os abençoou.</a:t>
            </a:r>
            <a:br>
              <a:rPr lang="pt-BR" sz="4800" dirty="0" smtClean="0"/>
            </a:br>
            <a:r>
              <a:rPr lang="pt-BR" sz="4800" dirty="0" smtClean="0"/>
              <a:t>Aconteceu que, enquanto os abençoava, ia-se retirando deles, sendo elevado para o céu.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29970</TotalTime>
  <Words>405</Words>
  <Application>Microsoft Office PowerPoint</Application>
  <PresentationFormat>Apresentação na tela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2272</cp:revision>
  <dcterms:created xsi:type="dcterms:W3CDTF">2012-01-16T14:03:42Z</dcterms:created>
  <dcterms:modified xsi:type="dcterms:W3CDTF">2022-07-22T22:49:45Z</dcterms:modified>
</cp:coreProperties>
</file>