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901" r:id="rId2"/>
    <p:sldId id="900" r:id="rId3"/>
    <p:sldId id="902" r:id="rId4"/>
    <p:sldId id="906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9.6,7</a:t>
            </a:r>
          </a:p>
          <a:p>
            <a:r>
              <a:rPr lang="pt-BR" dirty="0" smtClean="0"/>
              <a:t>Naqueles dias, as pessoas buscarão a morte e não a encontrarão; também terão desejo de morrer, mas a morte fugirá delas.</a:t>
            </a:r>
            <a:br>
              <a:rPr lang="pt-BR" dirty="0" smtClean="0"/>
            </a:br>
            <a:r>
              <a:rPr lang="pt-BR" dirty="0" smtClean="0"/>
              <a:t>O aspecto dos gafanhotos era semelhante a cavalos preparados para a batalha. Na cabeça deles havia como que coroas parecendo de ouro, e o rosto deles era como rosto de um ser humano.</a:t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0112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Naqueles dias, as pessoas buscarão a morte e não a encontrarão; também terão desejo de morrer, mas a morte fugirá delas.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50112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sz="4400" dirty="0" smtClean="0"/>
              <a:t>Apocalipse 9.7</a:t>
            </a:r>
            <a:br>
              <a:rPr lang="pt-BR" sz="4400" dirty="0" smtClean="0"/>
            </a:br>
            <a:r>
              <a:rPr lang="pt-BR" sz="4400" dirty="0" smtClean="0">
                <a:solidFill>
                  <a:srgbClr val="FFFF00"/>
                </a:solidFill>
              </a:rPr>
              <a:t>O aspecto dos gafanhotos era semelhante a cavalos preparados para a batalha. Na cabeça deles havia como que coroas parecendo de ouro, e o rosto deles era como rosto de um ser humano.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/>
              <a:t>Joel 2.4-6</a:t>
            </a:r>
          </a:p>
          <a:p>
            <a:r>
              <a:rPr lang="pt-BR" dirty="0" smtClean="0"/>
              <a:t>A </a:t>
            </a:r>
            <a:r>
              <a:rPr lang="pt-BR" dirty="0" smtClean="0"/>
              <a:t>sua aparência é como a de cavalos; e, como cavaleiros, assim correm.</a:t>
            </a:r>
            <a:br>
              <a:rPr lang="pt-BR" dirty="0" smtClean="0"/>
            </a:br>
            <a:r>
              <a:rPr lang="pt-BR" dirty="0" smtClean="0"/>
              <a:t>Com um estrondo semelhante ao de carros de guerra, eles vêm saltando no alto dos montes, crepitando como chamas de fogo que devoram a palha, como um povo poderoso posto em ordem de combate.</a:t>
            </a:r>
            <a:br>
              <a:rPr lang="pt-BR" dirty="0" smtClean="0"/>
            </a:br>
            <a:r>
              <a:rPr lang="pt-BR" dirty="0" smtClean="0"/>
              <a:t>Diante deles, os povos tremem; todos os rostos empalidecem.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36262</TotalTime>
  <Words>77</Words>
  <Application>Microsoft Office PowerPoint</Application>
  <PresentationFormat>Apresentação na tela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2554</cp:revision>
  <dcterms:created xsi:type="dcterms:W3CDTF">2012-01-16T14:03:42Z</dcterms:created>
  <dcterms:modified xsi:type="dcterms:W3CDTF">2022-09-11T21:56:24Z</dcterms:modified>
</cp:coreProperties>
</file>