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2"/>
  </p:notesMasterIdLst>
  <p:sldIdLst>
    <p:sldId id="871" r:id="rId2"/>
    <p:sldId id="861" r:id="rId3"/>
    <p:sldId id="863" r:id="rId4"/>
    <p:sldId id="864" r:id="rId5"/>
    <p:sldId id="865" r:id="rId6"/>
    <p:sldId id="867" r:id="rId7"/>
    <p:sldId id="866" r:id="rId8"/>
    <p:sldId id="868" r:id="rId9"/>
    <p:sldId id="869" r:id="rId10"/>
    <p:sldId id="870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68B16"/>
    <a:srgbClr val="F76E31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01/08/2022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04664"/>
            <a:ext cx="8136904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8.3</a:t>
            </a:r>
          </a:p>
          <a:p>
            <a:r>
              <a:rPr lang="pt-BR" sz="4800" dirty="0" smtClean="0"/>
              <a:t>Veio outro anjo e ficou em pé junto ao altar, com um incensário de ouro, e lhe foi dado muito incenso para oferecê-lo com as orações de todos os santos sobre o altar de ouro que está diante do trono.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8680"/>
            <a:ext cx="8136904" cy="1252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Coríntios 1.2</a:t>
            </a:r>
          </a:p>
          <a:p>
            <a:r>
              <a:rPr lang="pt-BR" sz="4800" dirty="0" smtClean="0"/>
              <a:t>à igreja de Deus que está em Corinto, aos santificados em Cristo Jesus, chamados para ser santos, com todos os que em todos os lugares invocam o nome de nosso Senhor Jesus Cristo, Senhor deles e nosso.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980728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Veio outro anjo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836712"/>
            <a:ext cx="8136904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Hebreus 1.14</a:t>
            </a:r>
          </a:p>
          <a:p>
            <a:r>
              <a:rPr lang="pt-BR" sz="4800" dirty="0" smtClean="0"/>
              <a:t>Não são todos eles espíritos ministradores, enviados para serviço a favor dos que hão de herdar a salvação?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908720"/>
            <a:ext cx="813690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Veio outro anjo e ficou em pé junto ao altar,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04664"/>
            <a:ext cx="8136904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6.9</a:t>
            </a:r>
          </a:p>
          <a:p>
            <a:r>
              <a:rPr lang="pt-BR" sz="4800" dirty="0" smtClean="0"/>
              <a:t>Quando o Cordeiro quebrou o quinto selo, vi, debaixo do altar, as almas daqueles que tinham sido mortos por causa da palavra de Deus e por causa do testemunho que deram.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92696"/>
            <a:ext cx="8136904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9.13</a:t>
            </a:r>
          </a:p>
          <a:p>
            <a:r>
              <a:rPr lang="pt-BR" sz="4800" dirty="0" smtClean="0"/>
              <a:t>O sexto anjo tocou a trombeta, e ouvi uma voz que vinha das quatro pontas do altar de ouro que se encontra na presença de Deus,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0"/>
            <a:ext cx="8136904" cy="110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Veio outro anjo e ficou em pé junto ao altar, com um incensário de ouro, e lhe foi dado muito incenso para oferecê-lo com as orações de todos os santos sobre o altar de ouro que está diante do trono.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04664"/>
            <a:ext cx="8136904" cy="1104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5.8</a:t>
            </a:r>
          </a:p>
          <a:p>
            <a:r>
              <a:rPr lang="pt-BR" sz="4800" dirty="0" smtClean="0"/>
              <a:t>E, quando ele pegou o livro, os quatro seres viventes e os vinte e quatro anciãos se prostraram diante do Cordeiro, tendo cada um deles uma harpa e taças de ouro cheias de incenso, que são as orações dos santos,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8680"/>
            <a:ext cx="8136904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Romanos 1.7</a:t>
            </a:r>
          </a:p>
          <a:p>
            <a:r>
              <a:rPr lang="pt-BR" sz="4800" dirty="0" smtClean="0"/>
              <a:t>A todos os amados de Deus que estão em Roma, chamados para ser santos. Que a graça e a paz de Deus, nosso Pai, e do Senhor Jesus Cristo estejam com vocês.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32571</TotalTime>
  <Words>330</Words>
  <Application>Microsoft Office PowerPoint</Application>
  <PresentationFormat>Apresentação na tela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2406</cp:revision>
  <dcterms:created xsi:type="dcterms:W3CDTF">2012-01-16T14:03:42Z</dcterms:created>
  <dcterms:modified xsi:type="dcterms:W3CDTF">2022-08-01T16:04:14Z</dcterms:modified>
</cp:coreProperties>
</file>