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4"/>
  </p:notesMasterIdLst>
  <p:sldIdLst>
    <p:sldId id="893" r:id="rId2"/>
    <p:sldId id="895" r:id="rId3"/>
    <p:sldId id="894" r:id="rId4"/>
    <p:sldId id="903" r:id="rId5"/>
    <p:sldId id="896" r:id="rId6"/>
    <p:sldId id="902" r:id="rId7"/>
    <p:sldId id="901" r:id="rId8"/>
    <p:sldId id="905" r:id="rId9"/>
    <p:sldId id="906" r:id="rId10"/>
    <p:sldId id="908" r:id="rId11"/>
    <p:sldId id="897" r:id="rId12"/>
    <p:sldId id="910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  <a:srgbClr val="F68B16"/>
    <a:srgbClr val="F76E31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2299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22/08/2022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496944" cy="1089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</a:t>
            </a:r>
            <a:r>
              <a:rPr lang="pt-BR" dirty="0" smtClean="0"/>
              <a:t>8.12,13</a:t>
            </a:r>
            <a:endParaRPr lang="pt-BR" dirty="0" smtClean="0"/>
          </a:p>
          <a:p>
            <a:r>
              <a:rPr lang="pt-BR" dirty="0" smtClean="0"/>
              <a:t>O quarto anjo tocou a trombeta, e foi ferida a terça parte do sol, da lua e das estrelas, para que a terça parte deles escurecesse e uma terça parte do dia, e também da noite, ficasse sem luz.</a:t>
            </a:r>
            <a:br>
              <a:rPr lang="pt-BR" dirty="0" smtClean="0"/>
            </a:br>
            <a:r>
              <a:rPr lang="pt-BR" dirty="0" smtClean="0"/>
              <a:t>Então vi e ouvi uma águia que, voando pelo meio do céu, dizia com voz forte: — Ai! Ai! Ai dos que moram na terra, por causa do som das outras trombetas que os três anjos ainda vão tocar!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929618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err="1" smtClean="0"/>
              <a:t>Habacuque</a:t>
            </a:r>
            <a:r>
              <a:rPr lang="pt-BR" sz="4400" dirty="0" smtClean="0"/>
              <a:t> 1.8</a:t>
            </a:r>
            <a:endParaRPr lang="pt-BR" sz="4400" dirty="0" smtClean="0"/>
          </a:p>
          <a:p>
            <a:r>
              <a:rPr lang="pt-BR" sz="4400" dirty="0" smtClean="0"/>
              <a:t>Os seus cavalos são mais ligeiros do que os leopardos, mais ferozes do que os lobos ao anoitecer. Os seus cavaleiros se espalham por toda parte; sim, os seus cavaleiros chegam de longe, voam como a águia que se precipita para devorar.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496944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8.13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Então </a:t>
            </a:r>
            <a:r>
              <a:rPr lang="pt-BR" sz="4400" b="1" dirty="0" smtClean="0">
                <a:solidFill>
                  <a:srgbClr val="FFFF00"/>
                </a:solidFill>
              </a:rPr>
              <a:t>vi e ouvi uma águia que, voando pelo meio do céu, dizia com voz forte: — Ai! Ai! Ai dos que moram na terra, por causa do som das outras trombetas que os três anjos ainda vão tocar!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214290"/>
            <a:ext cx="8286808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7.2,3</a:t>
            </a:r>
            <a:endParaRPr lang="pt-BR" dirty="0" smtClean="0"/>
          </a:p>
          <a:p>
            <a:r>
              <a:rPr lang="pt-BR" dirty="0" smtClean="0"/>
              <a:t>Vi outro anjo que subia do nascente do sol, tendo o selo do Deus vivo. Ele gritou com voz bem forte aos quatro anjos, aqueles que tinham recebido poder para causar dano à terra e ao mar,</a:t>
            </a:r>
            <a:br>
              <a:rPr lang="pt-BR" dirty="0" smtClean="0"/>
            </a:br>
            <a:r>
              <a:rPr lang="pt-BR" dirty="0" smtClean="0"/>
              <a:t>dizendo: — Não danifiquem nem a terra, nem o mar, nem as árvores, até marcarmos com um selo a testa dos servos do nosso Deus.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49694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8.12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O quarto anjo tocou a trombeta,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496944" cy="954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8.12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O quarto anjo tocou a trombeta, e foi ferida a terça parte do sol, da lua e das estrelas, para que a terça parte deles escurecesse e uma terça parte do dia, e também da noite, ficasse sem luz.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858280" cy="991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dirty="0" smtClean="0"/>
              <a:t>Êxodo 10.21-23</a:t>
            </a:r>
            <a:endParaRPr lang="pt-BR" sz="3800" dirty="0" smtClean="0"/>
          </a:p>
          <a:p>
            <a:r>
              <a:rPr lang="pt-BR" sz="3800" dirty="0" smtClean="0"/>
              <a:t>Então o Senhor disse a Moisés: — Estenda a mão para o céu, e virão trevas sobre a terra do Egito, trevas que se possam apalpar.</a:t>
            </a:r>
            <a:br>
              <a:rPr lang="pt-BR" sz="3800" dirty="0" smtClean="0"/>
            </a:br>
            <a:r>
              <a:rPr lang="pt-BR" sz="3800" dirty="0" smtClean="0"/>
              <a:t>Moisés estendeu a mão para o céu, e houve trevas espessas sobre toda a terra do Egito durante três dias.</a:t>
            </a:r>
            <a:br>
              <a:rPr lang="pt-BR" sz="3800" dirty="0" smtClean="0"/>
            </a:br>
            <a:r>
              <a:rPr lang="pt-BR" sz="3800" dirty="0" smtClean="0"/>
              <a:t>Os egípcios não podiam ver uns aos outros, e ninguém se levantou do seu lugar durante três dias. Porém todos os filhos de Israel tinham claridade nas suas casas.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49694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Amós 8.9</a:t>
            </a:r>
            <a:endParaRPr lang="pt-BR" sz="4400" dirty="0" smtClean="0"/>
          </a:p>
          <a:p>
            <a:r>
              <a:rPr lang="pt-BR" sz="4400" dirty="0" smtClean="0"/>
              <a:t>"Naquele dia", diz o Senhor Deus, "farei com que o sol se ponha ao meio-dia e com que a terra se cubra de trevas em pleno dia.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496944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Mateus 24.29</a:t>
            </a:r>
            <a:endParaRPr lang="pt-BR" sz="4400" dirty="0" smtClean="0"/>
          </a:p>
          <a:p>
            <a:r>
              <a:rPr lang="pt-BR" sz="4400" dirty="0" smtClean="0"/>
              <a:t>— Logo em seguida à tribulação daqueles dias, o sol escurecerá</a:t>
            </a:r>
            <a:r>
              <a:rPr lang="pt-BR" sz="4400" dirty="0" smtClean="0"/>
              <a:t>, a </a:t>
            </a:r>
            <a:r>
              <a:rPr lang="pt-BR" sz="4400" dirty="0" smtClean="0"/>
              <a:t>lua não dará a sua claridade, as estrelas cairão do firmamento e os poderes dos céus serão abalados.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49694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8.13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Então </a:t>
            </a:r>
            <a:r>
              <a:rPr lang="pt-BR" sz="4400" b="1" dirty="0" smtClean="0">
                <a:solidFill>
                  <a:srgbClr val="FFFF00"/>
                </a:solidFill>
              </a:rPr>
              <a:t>vi e ouvi uma águia que, voando pelo meio do céu, dizia com voz forte: </a:t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642918"/>
            <a:ext cx="8496944" cy="1037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4.7</a:t>
            </a:r>
            <a:endParaRPr lang="pt-BR" sz="4400" dirty="0" smtClean="0"/>
          </a:p>
          <a:p>
            <a:r>
              <a:rPr lang="pt-BR" sz="4400" dirty="0" smtClean="0"/>
              <a:t>O primeiro ser vivente era semelhante a um leão, o segundo era semelhante a um novilho, o terceiro tinha o rosto semelhante ao de ser humano e o quarto ser vivente era semelhante à águia quando está voando.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79296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Oséias 8.1</a:t>
            </a:r>
            <a:endParaRPr lang="pt-BR" sz="4400" dirty="0" smtClean="0"/>
          </a:p>
          <a:p>
            <a:r>
              <a:rPr lang="pt-BR" sz="4400" dirty="0" smtClean="0"/>
              <a:t>"Toque a trombeta! Ele vem como a águia contra a casa do Senhor , porque transgrediram a minha aliança e se rebelaram contra a minha lei</a:t>
            </a:r>
            <a:r>
              <a:rPr lang="pt-BR" sz="4400" dirty="0" smtClean="0"/>
              <a:t>.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35491</TotalTime>
  <Words>442</Words>
  <Application>Microsoft Office PowerPoint</Application>
  <PresentationFormat>Apresentação na tela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2507</cp:revision>
  <dcterms:created xsi:type="dcterms:W3CDTF">2012-01-16T14:03:42Z</dcterms:created>
  <dcterms:modified xsi:type="dcterms:W3CDTF">2022-08-22T22:33:56Z</dcterms:modified>
</cp:coreProperties>
</file>