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856" r:id="rId2"/>
    <p:sldId id="858" r:id="rId3"/>
    <p:sldId id="872" r:id="rId4"/>
    <p:sldId id="859" r:id="rId5"/>
    <p:sldId id="860" r:id="rId6"/>
    <p:sldId id="864" r:id="rId7"/>
    <p:sldId id="862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F76E31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2126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7.9</a:t>
            </a:r>
          </a:p>
          <a:p>
            <a:r>
              <a:rPr lang="pt-BR" sz="4800" dirty="0" smtClean="0"/>
              <a:t>Depois destas coisas, vi, e eis grande multidão que ninguém podia contar, de todas as nações, tribos, povos e línguas, em pé diante do trono e diante do Cordeiro, vestidos de vestes brancas, com ramos de palmeira nas mãos.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24744"/>
            <a:ext cx="8820472" cy="1609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vi, ...</a:t>
            </a: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60648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1° cap.</a:t>
            </a:r>
          </a:p>
          <a:p>
            <a:pPr algn="ctr"/>
            <a:r>
              <a:rPr lang="pt-BR" sz="2400" b="1" dirty="0" smtClean="0"/>
              <a:t>20 vers.</a:t>
            </a:r>
            <a:endParaRPr lang="pt-BR" sz="2400" b="1" dirty="0"/>
          </a:p>
        </p:txBody>
      </p:sp>
      <p:sp>
        <p:nvSpPr>
          <p:cNvPr id="9" name="Retângulo 8"/>
          <p:cNvSpPr/>
          <p:nvPr/>
        </p:nvSpPr>
        <p:spPr>
          <a:xfrm>
            <a:off x="179512" y="1196752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79512" y="213285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79512" y="3068960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79512" y="4005064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79512" y="4941168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79512" y="5877272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763688" y="260648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Título e assunto do livro. Dedicação às sete igrejas da </a:t>
            </a:r>
            <a:r>
              <a:rPr lang="pt-BR" sz="2400" b="1" dirty="0" err="1" smtClean="0"/>
              <a:t>Àsia</a:t>
            </a:r>
            <a:r>
              <a:rPr lang="pt-BR" sz="2400" b="1" dirty="0" smtClean="0"/>
              <a:t>. Jesus aparece a João </a:t>
            </a:r>
            <a:endParaRPr lang="pt-BR" sz="2400" b="1" dirty="0"/>
          </a:p>
        </p:txBody>
      </p:sp>
      <p:sp>
        <p:nvSpPr>
          <p:cNvPr id="16" name="Retângulo 15"/>
          <p:cNvSpPr/>
          <p:nvPr/>
        </p:nvSpPr>
        <p:spPr>
          <a:xfrm>
            <a:off x="1763688" y="1196752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763688" y="2132856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1763688" y="4941168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1763688" y="3068960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1763688" y="4005064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1763688" y="5877272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179512" y="1196752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2° cap.</a:t>
            </a:r>
          </a:p>
          <a:p>
            <a:pPr algn="ctr"/>
            <a:r>
              <a:rPr lang="pt-BR" sz="2400" b="1" dirty="0" smtClean="0"/>
              <a:t>29 vers.</a:t>
            </a:r>
            <a:endParaRPr lang="pt-BR" sz="2400" b="1" dirty="0"/>
          </a:p>
        </p:txBody>
      </p:sp>
      <p:sp>
        <p:nvSpPr>
          <p:cNvPr id="23" name="Retângulo 22"/>
          <p:cNvSpPr/>
          <p:nvPr/>
        </p:nvSpPr>
        <p:spPr>
          <a:xfrm>
            <a:off x="179512" y="213285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3° cap.</a:t>
            </a:r>
          </a:p>
          <a:p>
            <a:pPr algn="ctr"/>
            <a:r>
              <a:rPr lang="pt-BR" sz="2400" b="1" dirty="0" smtClean="0"/>
              <a:t>22 vers.</a:t>
            </a:r>
            <a:endParaRPr lang="pt-BR" sz="2400" b="1" dirty="0"/>
          </a:p>
        </p:txBody>
      </p:sp>
      <p:sp>
        <p:nvSpPr>
          <p:cNvPr id="24" name="Retângulo 23"/>
          <p:cNvSpPr/>
          <p:nvPr/>
        </p:nvSpPr>
        <p:spPr>
          <a:xfrm>
            <a:off x="179512" y="3068960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4° cap.</a:t>
            </a:r>
          </a:p>
          <a:p>
            <a:pPr algn="ctr"/>
            <a:r>
              <a:rPr lang="pt-BR" sz="2400" b="1" dirty="0" smtClean="0"/>
              <a:t>11 vers.</a:t>
            </a:r>
            <a:endParaRPr lang="pt-BR" sz="2400" b="1" dirty="0"/>
          </a:p>
        </p:txBody>
      </p:sp>
      <p:sp>
        <p:nvSpPr>
          <p:cNvPr id="25" name="Retângulo 24"/>
          <p:cNvSpPr/>
          <p:nvPr/>
        </p:nvSpPr>
        <p:spPr>
          <a:xfrm>
            <a:off x="179512" y="4005064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5° cap.</a:t>
            </a:r>
          </a:p>
          <a:p>
            <a:pPr algn="ctr"/>
            <a:r>
              <a:rPr lang="pt-BR" sz="2400" b="1" dirty="0" smtClean="0"/>
              <a:t>14 vers.</a:t>
            </a:r>
            <a:endParaRPr lang="pt-BR" sz="2400" b="1" dirty="0"/>
          </a:p>
        </p:txBody>
      </p:sp>
      <p:sp>
        <p:nvSpPr>
          <p:cNvPr id="26" name="Retângulo 25"/>
          <p:cNvSpPr/>
          <p:nvPr/>
        </p:nvSpPr>
        <p:spPr>
          <a:xfrm>
            <a:off x="179512" y="4941168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6° cap.</a:t>
            </a:r>
          </a:p>
          <a:p>
            <a:pPr algn="ctr"/>
            <a:r>
              <a:rPr lang="pt-BR" sz="2400" b="1" dirty="0" smtClean="0"/>
              <a:t>17 vers.</a:t>
            </a:r>
            <a:endParaRPr lang="pt-BR" sz="2400" b="1" dirty="0"/>
          </a:p>
        </p:txBody>
      </p:sp>
      <p:sp>
        <p:nvSpPr>
          <p:cNvPr id="27" name="Retângulo 26"/>
          <p:cNvSpPr/>
          <p:nvPr/>
        </p:nvSpPr>
        <p:spPr>
          <a:xfrm>
            <a:off x="179512" y="5877272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7° cap.</a:t>
            </a:r>
          </a:p>
          <a:p>
            <a:pPr algn="ctr"/>
            <a:r>
              <a:rPr lang="pt-BR" sz="2400" b="1" dirty="0" smtClean="0"/>
              <a:t>17 vers.</a:t>
            </a:r>
            <a:endParaRPr lang="pt-BR" sz="2400" b="1" dirty="0"/>
          </a:p>
        </p:txBody>
      </p:sp>
      <p:sp>
        <p:nvSpPr>
          <p:cNvPr id="28" name="Retângulo 27"/>
          <p:cNvSpPr/>
          <p:nvPr/>
        </p:nvSpPr>
        <p:spPr>
          <a:xfrm>
            <a:off x="1763688" y="1196752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Cartas às sete igrejas da </a:t>
            </a:r>
            <a:r>
              <a:rPr lang="pt-BR" sz="2400" b="1" dirty="0" err="1" smtClean="0"/>
              <a:t>Àsia</a:t>
            </a:r>
            <a:r>
              <a:rPr lang="pt-BR" sz="2400" b="1" dirty="0" smtClean="0"/>
              <a:t>: </a:t>
            </a:r>
            <a:r>
              <a:rPr lang="pt-BR" sz="2400" b="1" dirty="0" err="1" smtClean="0"/>
              <a:t>Éfeso</a:t>
            </a:r>
            <a:r>
              <a:rPr lang="pt-BR" sz="2400" b="1" dirty="0" smtClean="0"/>
              <a:t>, </a:t>
            </a:r>
            <a:r>
              <a:rPr lang="pt-BR" sz="2400" b="1" dirty="0" err="1" smtClean="0"/>
              <a:t>Smirna</a:t>
            </a:r>
            <a:r>
              <a:rPr lang="pt-BR" sz="2400" b="1" dirty="0" smtClean="0"/>
              <a:t>, </a:t>
            </a:r>
            <a:r>
              <a:rPr lang="pt-BR" sz="2400" b="1" dirty="0" err="1" smtClean="0"/>
              <a:t>Pérgamo</a:t>
            </a:r>
            <a:r>
              <a:rPr lang="pt-BR" sz="2400" b="1" dirty="0" smtClean="0"/>
              <a:t>, </a:t>
            </a:r>
            <a:r>
              <a:rPr lang="pt-BR" sz="2400" b="1" dirty="0" err="1" smtClean="0"/>
              <a:t>Tiatira</a:t>
            </a:r>
            <a:r>
              <a:rPr lang="pt-BR" sz="2400" b="1" dirty="0" smtClean="0"/>
              <a:t> </a:t>
            </a:r>
            <a:endParaRPr lang="pt-BR" sz="2400" b="1" dirty="0"/>
          </a:p>
        </p:txBody>
      </p:sp>
      <p:sp>
        <p:nvSpPr>
          <p:cNvPr id="29" name="Retângulo 28"/>
          <p:cNvSpPr/>
          <p:nvPr/>
        </p:nvSpPr>
        <p:spPr>
          <a:xfrm>
            <a:off x="1763688" y="2132856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Cartas às sete igrejas da </a:t>
            </a:r>
            <a:r>
              <a:rPr lang="pt-BR" sz="2400" b="1" dirty="0" err="1" smtClean="0"/>
              <a:t>Àsia</a:t>
            </a:r>
            <a:r>
              <a:rPr lang="pt-BR" sz="2400" b="1" dirty="0" smtClean="0"/>
              <a:t>: </a:t>
            </a:r>
            <a:r>
              <a:rPr lang="pt-BR" sz="2400" b="1" dirty="0" err="1" smtClean="0"/>
              <a:t>Sardes</a:t>
            </a:r>
            <a:r>
              <a:rPr lang="pt-BR" sz="2400" b="1" dirty="0" smtClean="0"/>
              <a:t>, </a:t>
            </a:r>
          </a:p>
          <a:p>
            <a:pPr algn="ctr"/>
            <a:r>
              <a:rPr lang="pt-BR" sz="2400" b="1" dirty="0" smtClean="0"/>
              <a:t>Filadélfia e </a:t>
            </a:r>
            <a:r>
              <a:rPr lang="pt-BR" sz="2400" b="1" dirty="0" err="1" smtClean="0"/>
              <a:t>Laudiceia</a:t>
            </a:r>
            <a:endParaRPr lang="pt-BR" sz="2400" b="1" dirty="0"/>
          </a:p>
        </p:txBody>
      </p:sp>
      <p:sp>
        <p:nvSpPr>
          <p:cNvPr id="30" name="Retângulo 29"/>
          <p:cNvSpPr/>
          <p:nvPr/>
        </p:nvSpPr>
        <p:spPr>
          <a:xfrm>
            <a:off x="1763688" y="3068960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A visão do trono da majestade divina; Os vinte e quatro anciãos e os quatro animais </a:t>
            </a:r>
            <a:endParaRPr lang="pt-BR" sz="2400" b="1" dirty="0"/>
          </a:p>
        </p:txBody>
      </p:sp>
      <p:sp>
        <p:nvSpPr>
          <p:cNvPr id="31" name="Retângulo 30"/>
          <p:cNvSpPr/>
          <p:nvPr/>
        </p:nvSpPr>
        <p:spPr>
          <a:xfrm>
            <a:off x="1763688" y="4005064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O livro selado com sete selos; Somente o Cordeiro é digno de abri-lo </a:t>
            </a:r>
            <a:endParaRPr lang="pt-BR" sz="2400" b="1" dirty="0"/>
          </a:p>
        </p:txBody>
      </p:sp>
      <p:sp>
        <p:nvSpPr>
          <p:cNvPr id="32" name="Retângulo 31"/>
          <p:cNvSpPr/>
          <p:nvPr/>
        </p:nvSpPr>
        <p:spPr>
          <a:xfrm>
            <a:off x="1763688" y="4941168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A abertura dos primeiros seis selos</a:t>
            </a:r>
            <a:endParaRPr lang="pt-BR" sz="2400" b="1" dirty="0"/>
          </a:p>
        </p:txBody>
      </p:sp>
      <p:sp>
        <p:nvSpPr>
          <p:cNvPr id="33" name="Retângulo 32"/>
          <p:cNvSpPr/>
          <p:nvPr/>
        </p:nvSpPr>
        <p:spPr>
          <a:xfrm>
            <a:off x="1763688" y="5877272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Os israelitas fiéis são salvos de perigos iminentes. Visão dos mártires na glória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820472" cy="1831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vi, e eis grande multidão que ninguém podia contar, de todas as nações, tribos, povos e línguas, ...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197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vi, e eis grande multidão que ninguém podia contar, de todas as nações, tribos, povos e línguas, em pé diante do trono e diante do Cordeiro, ...</a:t>
            </a: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2126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vi, e eis grande multidão que ninguém podia contar, de todas as nações, tribos, povos e línguas, em pé diante do trono e diante do Cordeiro, vestidos de vestes brancas, ...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2126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vi, e eis grande multidão que ninguém podia contar, de todas as nações, tribos, povos e línguas, em pé diante do trono e diante do Cordeiro, vestidos de vestes brancas, com ramos de palmeira nas mãos.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31536</TotalTime>
  <Words>364</Words>
  <Application>Microsoft Office PowerPoint</Application>
  <PresentationFormat>Apresentação na tela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2359</cp:revision>
  <dcterms:created xsi:type="dcterms:W3CDTF">2012-01-16T14:03:42Z</dcterms:created>
  <dcterms:modified xsi:type="dcterms:W3CDTF">2022-06-27T16:23:46Z</dcterms:modified>
</cp:coreProperties>
</file>