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6" r:id="rId2"/>
    <p:sldId id="857" r:id="rId3"/>
    <p:sldId id="859" r:id="rId4"/>
    <p:sldId id="863" r:id="rId5"/>
    <p:sldId id="862" r:id="rId6"/>
    <p:sldId id="866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  <a:srgbClr val="F76E31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2043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7.2</a:t>
            </a:r>
            <a:endParaRPr lang="pt-BR" sz="5400" dirty="0" smtClean="0"/>
          </a:p>
          <a:p>
            <a:r>
              <a:rPr lang="pt-BR" sz="5400" dirty="0" smtClean="0"/>
              <a:t>Vi outro anjo que subia do nascente do sol, tendo o selo do Deus vivo. Ele gritou com voz bem forte aos quatro anjos, aqueles que tinham recebido poder para causar dano à terra e ao mar,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820472" cy="2043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7.3</a:t>
            </a:r>
            <a:endParaRPr lang="pt-BR" sz="5400" dirty="0" smtClean="0"/>
          </a:p>
          <a:p>
            <a:r>
              <a:rPr lang="pt-BR" sz="5400" dirty="0" smtClean="0"/>
              <a:t>dizendo: — Não danifiquem nem a terra, nem o mar, nem as árvores, até marcarmos com um selo a testa dos servos do nosso Deus.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820472" cy="1628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7.2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Vi outro anjo que subia do nascente do sol,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711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7.2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Vi outro anjo que subia do nascente do sol, tendo o selo do Deus vivo. 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2043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7.2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Vi outro anjo que subia do nascente do sol, tendo o selo do Deus vivo. Ele gritou com voz bem forte aos quatro anjos, aqueles que tinham recebido poder para causar dano à terra e ao mar,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820472" cy="2043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7.3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dizendo: — Não danifiquem nem a terra, nem o mar, nem as árvores, até marcarmos com um selo a testa dos servos do nosso Deus.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31167</TotalTime>
  <Words>182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2329</cp:revision>
  <dcterms:created xsi:type="dcterms:W3CDTF">2012-01-16T14:03:42Z</dcterms:created>
  <dcterms:modified xsi:type="dcterms:W3CDTF">2022-06-13T20:11:21Z</dcterms:modified>
</cp:coreProperties>
</file>