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1"/>
  </p:notesMasterIdLst>
  <p:sldIdLst>
    <p:sldId id="859" r:id="rId2"/>
    <p:sldId id="860" r:id="rId3"/>
    <p:sldId id="868" r:id="rId4"/>
    <p:sldId id="869" r:id="rId5"/>
    <p:sldId id="866" r:id="rId6"/>
    <p:sldId id="862" r:id="rId7"/>
    <p:sldId id="863" r:id="rId8"/>
    <p:sldId id="864" r:id="rId9"/>
    <p:sldId id="865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  <a:srgbClr val="F76E31"/>
    <a:srgbClr val="F68B16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80645" autoAdjust="0"/>
  </p:normalViewPr>
  <p:slideViewPr>
    <p:cSldViewPr>
      <p:cViewPr>
        <p:scale>
          <a:sx n="50" d="100"/>
          <a:sy n="50" d="100"/>
        </p:scale>
        <p:origin x="-18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04/07/2022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8208912" cy="2062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7.13</a:t>
            </a:r>
          </a:p>
          <a:p>
            <a:r>
              <a:rPr lang="pt-BR" sz="4800" dirty="0" smtClean="0"/>
              <a:t>Um dos anciãos tomou a palavra e me perguntou: — Quem são e de onde vieram estes que estão vestidos de branco?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2283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7.14</a:t>
            </a:r>
          </a:p>
          <a:p>
            <a:r>
              <a:rPr lang="pt-BR" sz="4800" dirty="0" smtClean="0"/>
              <a:t>Respondi: — O senhor sabe. Então ele me disse: — Estes são os que vêm da grande tribulação, que lavaram suas vestes e as alvejaram no sangue do Cordeiro.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8208912" cy="1914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 dos anciãos tomou a palavra e me perguntou: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196752"/>
            <a:ext cx="8208912" cy="2135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 dos anciãos tomou a palavra e me perguntou: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Quem são e de onde vieram estes que estão vestidos de branco?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0"/>
            <a:ext cx="8208912" cy="2579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7.9</a:t>
            </a:r>
          </a:p>
          <a:p>
            <a:r>
              <a:rPr lang="pt-BR" sz="4800" dirty="0" smtClean="0"/>
              <a:t>Depois destas coisas, vi, e eis grande multidão que ninguém podia contar, de todas as nações, tribos, povos e línguas, em pé diante do trono e diante do Cordeiro, vestidos de vestes brancas, com ramos de palmeira nas mãos.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2283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7.14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Respondi: — O senhor sabe. Então ele me disse: — Estes são os que vêm da grande tribulação, que lavaram suas vestes e as alvejaram no sangue do Cordeiro.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08912" cy="2357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1.7-10</a:t>
            </a:r>
          </a:p>
          <a:p>
            <a:r>
              <a:rPr lang="pt-BR" sz="4800" dirty="0" smtClean="0"/>
              <a:t>Se andarmos na luz, como ele está na luz, mantemos comunhão uns com os outros, e o sangue de Jesus, seu Filho, nos purifica de todo pecado.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8208912" cy="26530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Se dissermos que não temos pecado nenhum, a nós mesmos enganamos, e a verdade não está em nós.</a:t>
            </a:r>
            <a:br>
              <a:rPr lang="pt-BR" sz="4800" dirty="0" smtClean="0"/>
            </a:br>
            <a:r>
              <a:rPr lang="pt-BR" sz="4800" dirty="0" smtClean="0"/>
              <a:t>Se confessarmos os nossos pecados, ele é fiel e justo para nos perdoar os pecados e nos purificar de toda injustiça.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548680"/>
            <a:ext cx="7920880" cy="2357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Se dissermos que não cometemos pecado, fazemos dele um mentiroso, e a sua palavra não está em nós.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31948</TotalTime>
  <Words>264</Words>
  <Application>Microsoft Office PowerPoint</Application>
  <PresentationFormat>Apresentação na tela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2370</cp:revision>
  <dcterms:created xsi:type="dcterms:W3CDTF">2012-01-16T14:03:42Z</dcterms:created>
  <dcterms:modified xsi:type="dcterms:W3CDTF">2022-07-04T23:32:57Z</dcterms:modified>
</cp:coreProperties>
</file>