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5" r:id="rId2"/>
    <p:sldId id="856" r:id="rId3"/>
    <p:sldId id="858" r:id="rId4"/>
    <p:sldId id="857" r:id="rId5"/>
    <p:sldId id="860" r:id="rId6"/>
    <p:sldId id="862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76E31"/>
    <a:srgbClr val="FF0000"/>
    <a:srgbClr val="008000"/>
    <a:srgbClr val="CC0000"/>
    <a:srgbClr val="00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6.9</a:t>
            </a:r>
            <a:endParaRPr lang="pt-BR" sz="4800" dirty="0" smtClean="0"/>
          </a:p>
          <a:p>
            <a:r>
              <a:rPr lang="pt-BR" sz="4800" dirty="0" smtClean="0"/>
              <a:t>Quando o Cordeiro quebrou o quinto selo, vi, debaixo do altar, as almas daqueles que tinham sido mortos por causa da palavra de Deus e por causa do testemunho que deram.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24744"/>
            <a:ext cx="8820472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quinto selo,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268760"/>
            <a:ext cx="8208912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quinto selo, vi, debaixo do altar,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820472" cy="1234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Hebreus 8.5</a:t>
            </a:r>
            <a:endParaRPr lang="pt-BR" sz="4400" dirty="0" smtClean="0"/>
          </a:p>
          <a:p>
            <a:r>
              <a:rPr lang="pt-BR" sz="4400" dirty="0" smtClean="0"/>
              <a:t>Estes ministram em figura e sombra das coisas celestiais, assim como Moisés foi divinamente instruído, quando estava para construir o </a:t>
            </a:r>
            <a:r>
              <a:rPr lang="pt-BR" sz="4400" dirty="0" err="1" smtClean="0"/>
              <a:t>tabernáculo</a:t>
            </a:r>
            <a:r>
              <a:rPr lang="pt-BR" sz="4400" dirty="0" smtClean="0"/>
              <a:t>. Pois Deus disse: "Tenha cuidado para fazer tudo de acordo com o modelo que foi mostrado a você no monte</a:t>
            </a:r>
            <a:r>
              <a:rPr lang="pt-BR" sz="4400" dirty="0" smtClean="0"/>
              <a:t>.“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268760"/>
            <a:ext cx="8820472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quinto selo, vi, debaixo do altar, as almas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quinto selo, vi, debaixo do altar, as almas daqueles que tinham sido mortos por causa da palavra de Deus e por causa do testemunho que deram.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30099</TotalTime>
  <Words>170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2271</cp:revision>
  <dcterms:created xsi:type="dcterms:W3CDTF">2012-01-16T14:03:42Z</dcterms:created>
  <dcterms:modified xsi:type="dcterms:W3CDTF">2022-05-23T17:41:31Z</dcterms:modified>
</cp:coreProperties>
</file>