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3"/>
  </p:notesMasterIdLst>
  <p:sldIdLst>
    <p:sldId id="855" r:id="rId2"/>
    <p:sldId id="856" r:id="rId3"/>
    <p:sldId id="857" r:id="rId4"/>
    <p:sldId id="858" r:id="rId5"/>
    <p:sldId id="859" r:id="rId6"/>
    <p:sldId id="863" r:id="rId7"/>
    <p:sldId id="866" r:id="rId8"/>
    <p:sldId id="868" r:id="rId9"/>
    <p:sldId id="869" r:id="rId10"/>
    <p:sldId id="870" r:id="rId11"/>
    <p:sldId id="872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FFCC00"/>
    <a:srgbClr val="F68B16"/>
    <a:srgbClr val="FF0000"/>
    <a:srgbClr val="008000"/>
    <a:srgbClr val="CC0000"/>
    <a:srgbClr val="00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0645" autoAdjust="0"/>
  </p:normalViewPr>
  <p:slideViewPr>
    <p:cSldViewPr>
      <p:cViewPr>
        <p:scale>
          <a:sx n="50" d="100"/>
          <a:sy n="50" d="100"/>
        </p:scale>
        <p:origin x="-19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820472" cy="1477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6.12</a:t>
            </a:r>
            <a:endParaRPr lang="pt-BR" sz="5400" dirty="0" smtClean="0"/>
          </a:p>
          <a:p>
            <a:r>
              <a:rPr lang="pt-BR" sz="5400" dirty="0" smtClean="0"/>
              <a:t>Vi quando o Cordeiro quebrou o sexto selo. Houve um grande terremoto, o sol se tornou negro como pano de saco feito de crina, a lua ficou toda vermelha como sangue,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1658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Isaías 34.4</a:t>
            </a:r>
            <a:endParaRPr lang="pt-BR" sz="5400" dirty="0" smtClean="0"/>
          </a:p>
          <a:p>
            <a:r>
              <a:rPr lang="pt-BR" sz="5400" dirty="0" smtClean="0"/>
              <a:t>Todo o exército dos céus se dissolverá, e os céus se enrolarão como um pergaminho; todo o exército dos céus cairá, como cai a folha da videira e a folha da figueira.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820472" cy="1492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6.14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o céu recolheu-se como um pergaminho quando se enrola. Então todos os montes e as ilhas foram movidos do seu lugar.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820472" cy="1394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6.13</a:t>
            </a:r>
            <a:endParaRPr lang="pt-BR" sz="5400" dirty="0" smtClean="0"/>
          </a:p>
          <a:p>
            <a:r>
              <a:rPr lang="pt-BR" sz="5400" dirty="0" smtClean="0"/>
              <a:t>as estrelas do céu caíram sobre a terra, como a figueira deixa cair os seus figos verdes quando sacudida por um vento forte,</a:t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820472" cy="1492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6.14</a:t>
            </a:r>
            <a:endParaRPr lang="pt-BR" sz="5400" dirty="0" smtClean="0"/>
          </a:p>
          <a:p>
            <a:r>
              <a:rPr lang="pt-BR" sz="5400" dirty="0" smtClean="0"/>
              <a:t>e o céu recolheu-se como um pergaminho quando se enrola. Então todos os montes e as ilhas foram movidos do seu lugar.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764704"/>
            <a:ext cx="8820472" cy="1144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6.12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Vi quando o Cordeiro quebrou o sexto selo. </a:t>
            </a:r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820472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6.12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Vi quando o Cordeiro quebrou o sexto selo. Houve um grande terremoto, </a:t>
            </a:r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820472" cy="1394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6.12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Vi quando o Cordeiro quebrou o sexto selo. Houve um grande terremoto, o sol se tornou negro como pano de saco feito de crina, </a:t>
            </a:r>
            <a:r>
              <a:rPr lang="pt-BR" sz="5400" b="1" dirty="0" smtClean="0">
                <a:solidFill>
                  <a:srgbClr val="FFFF00"/>
                </a:solidFill>
              </a:rPr>
              <a:t>...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1560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6.12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Vi quando o Cordeiro quebrou o sexto selo. Houve um grande terremoto, o sol se tornou negro como pano de saco feito de crina, a lua ficou toda vermelha como sangue,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820472" cy="1643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24.29</a:t>
            </a:r>
            <a:endParaRPr lang="pt-BR" sz="5400" dirty="0" smtClean="0"/>
          </a:p>
          <a:p>
            <a:r>
              <a:rPr lang="pt-BR" sz="5400" dirty="0" smtClean="0"/>
              <a:t>— Logo em seguida à tribulação daqueles dias, o sol escurecerá</a:t>
            </a:r>
            <a:r>
              <a:rPr lang="pt-BR" sz="5400" dirty="0" smtClean="0"/>
              <a:t>, a </a:t>
            </a:r>
            <a:r>
              <a:rPr lang="pt-BR" sz="5400" dirty="0" smtClean="0"/>
              <a:t>lua não dará a sua claridade, as estrelas cairão do firmamento e os poderes dos céus serão abalados.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820472" cy="1394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6.13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as estrelas do céu caíram sobre a terra, como a figueira deixa cair os seus figos verdes quando sacudida por um vento forte,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30472</TotalTime>
  <Words>313</Words>
  <Application>Microsoft Office PowerPoint</Application>
  <PresentationFormat>Apresentação na tela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2296</cp:revision>
  <dcterms:created xsi:type="dcterms:W3CDTF">2012-01-16T14:03:42Z</dcterms:created>
  <dcterms:modified xsi:type="dcterms:W3CDTF">2022-05-30T14:41:07Z</dcterms:modified>
</cp:coreProperties>
</file>