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68" r:id="rId1"/>
  </p:sldMasterIdLst>
  <p:notesMasterIdLst>
    <p:notesMasterId r:id="rId16"/>
  </p:notesMasterIdLst>
  <p:sldIdLst>
    <p:sldId id="880" r:id="rId2"/>
    <p:sldId id="882" r:id="rId3"/>
    <p:sldId id="855" r:id="rId4"/>
    <p:sldId id="863" r:id="rId5"/>
    <p:sldId id="864" r:id="rId6"/>
    <p:sldId id="865" r:id="rId7"/>
    <p:sldId id="867" r:id="rId8"/>
    <p:sldId id="875" r:id="rId9"/>
    <p:sldId id="866" r:id="rId10"/>
    <p:sldId id="869" r:id="rId11"/>
    <p:sldId id="871" r:id="rId12"/>
    <p:sldId id="884" r:id="rId13"/>
    <p:sldId id="870" r:id="rId14"/>
    <p:sldId id="885" r:id="rId15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6E31"/>
    <a:srgbClr val="FFCC00"/>
    <a:srgbClr val="F68B16"/>
    <a:srgbClr val="FF0000"/>
    <a:srgbClr val="008000"/>
    <a:srgbClr val="CC0000"/>
    <a:srgbClr val="000000"/>
    <a:srgbClr val="A10B4B"/>
    <a:srgbClr val="720202"/>
    <a:srgbClr val="F8A6B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12" autoAdjust="0"/>
    <p:restoredTop sz="80645" autoAdjust="0"/>
  </p:normalViewPr>
  <p:slideViewPr>
    <p:cSldViewPr>
      <p:cViewPr>
        <p:scale>
          <a:sx n="50" d="100"/>
          <a:sy n="50" d="100"/>
        </p:scale>
        <p:origin x="-1902" y="-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27/05/2022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a livre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369" r:id="rId1"/>
    <p:sldLayoutId id="2147484370" r:id="rId2"/>
    <p:sldLayoutId id="2147484371" r:id="rId3"/>
    <p:sldLayoutId id="2147484372" r:id="rId4"/>
    <p:sldLayoutId id="2147484373" r:id="rId5"/>
    <p:sldLayoutId id="2147484374" r:id="rId6"/>
    <p:sldLayoutId id="2147484375" r:id="rId7"/>
    <p:sldLayoutId id="2147484376" r:id="rId8"/>
    <p:sldLayoutId id="2147484377" r:id="rId9"/>
    <p:sldLayoutId id="2147484378" r:id="rId10"/>
    <p:sldLayoutId id="214748437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91680" y="260648"/>
            <a:ext cx="7056784" cy="93610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800" dirty="0" smtClean="0">
                <a:solidFill>
                  <a:srgbClr val="002060"/>
                </a:solidFill>
              </a:rPr>
              <a:t>Título e assunto, dedicação às sete igrejas </a:t>
            </a:r>
          </a:p>
          <a:p>
            <a:r>
              <a:rPr lang="pt-BR" sz="2800" dirty="0" smtClean="0">
                <a:solidFill>
                  <a:srgbClr val="002060"/>
                </a:solidFill>
              </a:rPr>
              <a:t>da Ásia e Jesus aparece a João </a:t>
            </a:r>
            <a:endParaRPr lang="pt-BR" sz="2800" dirty="0"/>
          </a:p>
        </p:txBody>
      </p:sp>
      <p:sp>
        <p:nvSpPr>
          <p:cNvPr id="3" name="Retângulo 2"/>
          <p:cNvSpPr/>
          <p:nvPr/>
        </p:nvSpPr>
        <p:spPr>
          <a:xfrm>
            <a:off x="1691680" y="1340768"/>
            <a:ext cx="7056784" cy="93610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800" dirty="0" smtClean="0">
                <a:solidFill>
                  <a:srgbClr val="002060"/>
                </a:solidFill>
              </a:rPr>
              <a:t>Cartas às sete igrejas da Ásia: 1° </a:t>
            </a:r>
            <a:r>
              <a:rPr lang="pt-BR" sz="2800" dirty="0" err="1" smtClean="0">
                <a:solidFill>
                  <a:srgbClr val="002060"/>
                </a:solidFill>
              </a:rPr>
              <a:t>Éfeso</a:t>
            </a:r>
            <a:r>
              <a:rPr lang="pt-BR" sz="2800" dirty="0" smtClean="0">
                <a:solidFill>
                  <a:srgbClr val="002060"/>
                </a:solidFill>
              </a:rPr>
              <a:t>, 2° </a:t>
            </a:r>
            <a:r>
              <a:rPr lang="pt-BR" sz="2800" dirty="0" err="1" smtClean="0">
                <a:solidFill>
                  <a:srgbClr val="002060"/>
                </a:solidFill>
              </a:rPr>
              <a:t>Smirna</a:t>
            </a:r>
            <a:r>
              <a:rPr lang="pt-BR" sz="2800" dirty="0" smtClean="0">
                <a:solidFill>
                  <a:srgbClr val="002060"/>
                </a:solidFill>
              </a:rPr>
              <a:t>, 3° </a:t>
            </a:r>
            <a:r>
              <a:rPr lang="pt-BR" sz="2800" dirty="0" err="1" smtClean="0">
                <a:solidFill>
                  <a:srgbClr val="002060"/>
                </a:solidFill>
              </a:rPr>
              <a:t>Pérgamo</a:t>
            </a:r>
            <a:r>
              <a:rPr lang="pt-BR" sz="2800" dirty="0" smtClean="0">
                <a:solidFill>
                  <a:srgbClr val="002060"/>
                </a:solidFill>
              </a:rPr>
              <a:t>, 4° </a:t>
            </a:r>
            <a:r>
              <a:rPr lang="pt-BR" sz="2800" dirty="0" err="1" smtClean="0">
                <a:solidFill>
                  <a:srgbClr val="002060"/>
                </a:solidFill>
              </a:rPr>
              <a:t>Tiatira</a:t>
            </a:r>
            <a:endParaRPr lang="pt-BR" sz="2800" dirty="0"/>
          </a:p>
        </p:txBody>
      </p:sp>
      <p:sp>
        <p:nvSpPr>
          <p:cNvPr id="4" name="Retângulo 3"/>
          <p:cNvSpPr/>
          <p:nvPr/>
        </p:nvSpPr>
        <p:spPr>
          <a:xfrm>
            <a:off x="1691680" y="2420888"/>
            <a:ext cx="7056784" cy="93610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800" dirty="0" smtClean="0">
                <a:solidFill>
                  <a:srgbClr val="002060"/>
                </a:solidFill>
              </a:rPr>
              <a:t>Cartas às sete igrejas da Ásia: 5° </a:t>
            </a:r>
            <a:r>
              <a:rPr lang="pt-BR" sz="2800" dirty="0" err="1" smtClean="0">
                <a:solidFill>
                  <a:srgbClr val="002060"/>
                </a:solidFill>
              </a:rPr>
              <a:t>Sardes</a:t>
            </a:r>
            <a:r>
              <a:rPr lang="pt-BR" sz="2800" dirty="0" smtClean="0">
                <a:solidFill>
                  <a:srgbClr val="002060"/>
                </a:solidFill>
              </a:rPr>
              <a:t>, 6° Filadélfia e 7° </a:t>
            </a:r>
            <a:r>
              <a:rPr lang="pt-BR" sz="2800" dirty="0" err="1" smtClean="0">
                <a:solidFill>
                  <a:srgbClr val="002060"/>
                </a:solidFill>
              </a:rPr>
              <a:t>Laudiceia</a:t>
            </a:r>
            <a:endParaRPr lang="pt-BR" sz="2800" dirty="0"/>
          </a:p>
        </p:txBody>
      </p:sp>
      <p:sp>
        <p:nvSpPr>
          <p:cNvPr id="5" name="Retângulo 4"/>
          <p:cNvSpPr/>
          <p:nvPr/>
        </p:nvSpPr>
        <p:spPr>
          <a:xfrm>
            <a:off x="1691680" y="3501008"/>
            <a:ext cx="7056784" cy="93610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800" dirty="0" smtClean="0">
                <a:solidFill>
                  <a:srgbClr val="002060"/>
                </a:solidFill>
              </a:rPr>
              <a:t>Visão do trono de Deus; Os 24 anciãos </a:t>
            </a:r>
          </a:p>
          <a:p>
            <a:r>
              <a:rPr lang="pt-BR" sz="2800" dirty="0" smtClean="0">
                <a:solidFill>
                  <a:srgbClr val="002060"/>
                </a:solidFill>
              </a:rPr>
              <a:t>e os 4 animais</a:t>
            </a:r>
            <a:endParaRPr lang="pt-BR" sz="2800" dirty="0"/>
          </a:p>
        </p:txBody>
      </p:sp>
      <p:sp>
        <p:nvSpPr>
          <p:cNvPr id="6" name="Retângulo 5"/>
          <p:cNvSpPr/>
          <p:nvPr/>
        </p:nvSpPr>
        <p:spPr>
          <a:xfrm>
            <a:off x="1691680" y="4581128"/>
            <a:ext cx="7056784" cy="93610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800" dirty="0" smtClean="0">
                <a:solidFill>
                  <a:srgbClr val="002060"/>
                </a:solidFill>
              </a:rPr>
              <a:t>O livro selado com 7 selos; Somente o Cordeiro é digno de abrir</a:t>
            </a:r>
            <a:endParaRPr lang="pt-BR" sz="2800" dirty="0"/>
          </a:p>
        </p:txBody>
      </p:sp>
      <p:sp>
        <p:nvSpPr>
          <p:cNvPr id="7" name="Retângulo 6"/>
          <p:cNvSpPr/>
          <p:nvPr/>
        </p:nvSpPr>
        <p:spPr>
          <a:xfrm>
            <a:off x="1691680" y="5661248"/>
            <a:ext cx="7056784" cy="93610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800" dirty="0" smtClean="0">
                <a:solidFill>
                  <a:srgbClr val="002060"/>
                </a:solidFill>
              </a:rPr>
              <a:t>A abertura dos primeiros 6 selos</a:t>
            </a:r>
            <a:endParaRPr lang="pt-BR" sz="2800" dirty="0"/>
          </a:p>
        </p:txBody>
      </p:sp>
      <p:sp>
        <p:nvSpPr>
          <p:cNvPr id="8" name="Retângulo 7"/>
          <p:cNvSpPr/>
          <p:nvPr/>
        </p:nvSpPr>
        <p:spPr>
          <a:xfrm>
            <a:off x="251520" y="260648"/>
            <a:ext cx="1440160" cy="93610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 smtClean="0">
                <a:solidFill>
                  <a:srgbClr val="002060"/>
                </a:solidFill>
              </a:rPr>
              <a:t>1.1-20</a:t>
            </a:r>
            <a:endParaRPr lang="pt-BR" sz="3200" dirty="0">
              <a:solidFill>
                <a:srgbClr val="002060"/>
              </a:solidFill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251520" y="1340768"/>
            <a:ext cx="1440160" cy="93610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 smtClean="0">
                <a:solidFill>
                  <a:srgbClr val="002060"/>
                </a:solidFill>
              </a:rPr>
              <a:t>2.1-29</a:t>
            </a:r>
            <a:endParaRPr lang="pt-BR" sz="3200" dirty="0">
              <a:solidFill>
                <a:srgbClr val="002060"/>
              </a:solidFill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251520" y="2420888"/>
            <a:ext cx="1440160" cy="93610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 smtClean="0">
                <a:solidFill>
                  <a:srgbClr val="002060"/>
                </a:solidFill>
              </a:rPr>
              <a:t>3.1-22</a:t>
            </a:r>
            <a:endParaRPr lang="pt-BR" sz="3200" dirty="0">
              <a:solidFill>
                <a:srgbClr val="002060"/>
              </a:solidFill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251520" y="3501008"/>
            <a:ext cx="1440160" cy="93610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 smtClean="0">
                <a:solidFill>
                  <a:srgbClr val="002060"/>
                </a:solidFill>
              </a:rPr>
              <a:t>4.1-11</a:t>
            </a:r>
            <a:endParaRPr lang="pt-BR" sz="3200" dirty="0">
              <a:solidFill>
                <a:srgbClr val="002060"/>
              </a:solidFill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251520" y="4581128"/>
            <a:ext cx="1440160" cy="93610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 smtClean="0">
                <a:solidFill>
                  <a:srgbClr val="002060"/>
                </a:solidFill>
              </a:rPr>
              <a:t>5.1-14</a:t>
            </a:r>
            <a:endParaRPr lang="pt-BR" sz="3200" dirty="0">
              <a:solidFill>
                <a:srgbClr val="002060"/>
              </a:solidFill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251520" y="5661248"/>
            <a:ext cx="1440160" cy="93610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 smtClean="0">
                <a:solidFill>
                  <a:srgbClr val="002060"/>
                </a:solidFill>
              </a:rPr>
              <a:t>6.1-17</a:t>
            </a:r>
            <a:endParaRPr lang="pt-BR" sz="32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83568" y="1196752"/>
            <a:ext cx="7992888" cy="98180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            Apocalipse 6.11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Então a cada um deles foi dada uma veste branca, ...</a:t>
            </a:r>
            <a:br>
              <a:rPr lang="pt-BR" sz="4800" b="1" dirty="0" smtClean="0">
                <a:solidFill>
                  <a:srgbClr val="FFFF00"/>
                </a:solidFill>
              </a:rPr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548680"/>
            <a:ext cx="8820472" cy="1425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            Apocalipse 3.5</a:t>
            </a:r>
          </a:p>
          <a:p>
            <a:r>
              <a:rPr lang="pt-BR" sz="4800" dirty="0" smtClean="0"/>
              <a:t>O vencedor será assim </a:t>
            </a:r>
            <a:r>
              <a:rPr lang="pt-BR" sz="4800" b="1" dirty="0" smtClean="0">
                <a:solidFill>
                  <a:srgbClr val="FFFF00"/>
                </a:solidFill>
              </a:rPr>
              <a:t>vestido de branco</a:t>
            </a:r>
            <a:r>
              <a:rPr lang="pt-BR" sz="4800" dirty="0" smtClean="0"/>
              <a:t>, e de modo nenhum apagarei o seu nome do Livro da Vida. Pelo contrário, confessarei o seu nome diante de meu Pai e diante dos seus anjos.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b="1" dirty="0" smtClean="0">
                <a:solidFill>
                  <a:srgbClr val="FFFF00"/>
                </a:solidFill>
              </a:rPr>
              <a:t/>
            </a:r>
            <a:br>
              <a:rPr lang="pt-BR" sz="4800" b="1" dirty="0" smtClean="0">
                <a:solidFill>
                  <a:srgbClr val="FFFF00"/>
                </a:solidFill>
              </a:rPr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548680"/>
            <a:ext cx="8820472" cy="112954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            Apocalipse 6.11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Então a cada um deles foi dada uma veste branca, e lhes foi pedido que repousassem ainda por pouco tempo, ...</a:t>
            </a:r>
            <a:br>
              <a:rPr lang="pt-BR" sz="4800" b="1" dirty="0" smtClean="0">
                <a:solidFill>
                  <a:srgbClr val="FFFF00"/>
                </a:solidFill>
              </a:rPr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51520" y="0"/>
            <a:ext cx="8892480" cy="1498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            Apocalipse 6.11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Então a cada um deles foi dada uma veste branca, e lhes foi pedido que repousassem ainda por pouco tempo, até que também se completasse o número dos seus </a:t>
            </a:r>
            <a:r>
              <a:rPr lang="pt-BR" sz="4800" b="1" dirty="0" err="1" smtClean="0">
                <a:solidFill>
                  <a:srgbClr val="FFFF00"/>
                </a:solidFill>
              </a:rPr>
              <a:t>conservos</a:t>
            </a:r>
            <a:r>
              <a:rPr lang="pt-BR" sz="4800" b="1" dirty="0" smtClean="0">
                <a:solidFill>
                  <a:srgbClr val="FFFF00"/>
                </a:solidFill>
              </a:rPr>
              <a:t> e seus irmãos que iam ser mortos como eles tinham sido.</a:t>
            </a:r>
            <a:br>
              <a:rPr lang="pt-BR" sz="4800" b="1" dirty="0" smtClean="0">
                <a:solidFill>
                  <a:srgbClr val="FFFF00"/>
                </a:solidFill>
              </a:rPr>
            </a:br>
            <a:r>
              <a:rPr lang="pt-BR" sz="4800" b="1" dirty="0" smtClean="0">
                <a:solidFill>
                  <a:srgbClr val="FFFF00"/>
                </a:solidFill>
              </a:rPr>
              <a:t/>
            </a:r>
            <a:br>
              <a:rPr lang="pt-BR" sz="4800" b="1" dirty="0" smtClean="0">
                <a:solidFill>
                  <a:srgbClr val="FFFF00"/>
                </a:solidFill>
              </a:rPr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51520" y="764704"/>
            <a:ext cx="8892480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            1 Timóteo 2.3,4</a:t>
            </a:r>
          </a:p>
          <a:p>
            <a:r>
              <a:rPr lang="pt-BR" sz="4800" dirty="0" smtClean="0"/>
              <a:t>Isto é bom e aceitável diante de Deus, nosso Salvador,</a:t>
            </a:r>
            <a:br>
              <a:rPr lang="pt-BR" sz="4800" dirty="0" smtClean="0"/>
            </a:br>
            <a:r>
              <a:rPr lang="pt-BR" sz="4800" dirty="0" smtClean="0"/>
              <a:t>que deseja que todos sejam salvos e cheguem ao pleno conhecimento da verdade.</a:t>
            </a: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Antonio 2018\Documents\TV\You Tube\Gf a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620688"/>
            <a:ext cx="8820472" cy="121571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6.10,11</a:t>
            </a:r>
          </a:p>
          <a:p>
            <a:r>
              <a:rPr lang="pt-BR" sz="4800" dirty="0" smtClean="0"/>
              <a:t>Clamaram com voz forte, dizendo: — Até quando, ó Soberano Senhor, santo e verdadeiro, não julgas, nem vingas o nosso sangue dos que habitam sobre a terra?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620688"/>
            <a:ext cx="8820472" cy="135113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Então a cada um deles foi dada uma veste branca, e lhes foi pedido que repousassem ainda por pouco tempo, até que também se completasse o número dos seus </a:t>
            </a:r>
            <a:r>
              <a:rPr lang="pt-BR" sz="4800" dirty="0" err="1" smtClean="0"/>
              <a:t>conservos</a:t>
            </a:r>
            <a:r>
              <a:rPr lang="pt-BR" sz="4800" dirty="0" smtClean="0"/>
              <a:t> e seus irmãos que iam ser mortos como eles tinham sido.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620688"/>
            <a:ext cx="8820472" cy="98180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6.10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Clamaram com voz forte, dizendo: </a:t>
            </a:r>
            <a:br>
              <a:rPr lang="pt-BR" sz="4800" b="1" dirty="0" smtClean="0">
                <a:solidFill>
                  <a:srgbClr val="FFFF00"/>
                </a:solidFill>
              </a:rPr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620688"/>
            <a:ext cx="8820472" cy="1425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6.9</a:t>
            </a:r>
          </a:p>
          <a:p>
            <a:r>
              <a:rPr lang="pt-BR" sz="4800" dirty="0" smtClean="0"/>
              <a:t>Quando o Cordeiro quebrou o quinto selo, vi, debaixo do altar, as almas daqueles que tinham sido mortos por causa da palavra de Deus e por causa do testemunho que deram.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755576" y="620688"/>
            <a:ext cx="8388424" cy="112954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6.10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Clamaram com voz forte, dizendo: — Até quando, ó Soberano Senhor, santo e verdadeiro, ...</a:t>
            </a:r>
            <a:br>
              <a:rPr lang="pt-BR" sz="4800" b="1" dirty="0" smtClean="0">
                <a:solidFill>
                  <a:srgbClr val="FFFF00"/>
                </a:solidFill>
              </a:rPr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39552" y="620688"/>
            <a:ext cx="8604448" cy="1425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João 14.6</a:t>
            </a:r>
          </a:p>
          <a:p>
            <a:r>
              <a:rPr lang="pt-BR" sz="4800" dirty="0" smtClean="0"/>
              <a:t>Jesus respondeu: — Eu sou o caminho,a verdade e a vida; ninguém vem ao Pai senão por mim.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83568" y="620688"/>
            <a:ext cx="8460432" cy="127727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6.10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Clamaram com voz forte, dizendo: — Até quando, ó Soberano Senhor, santo e verdadeiro, não julgas, nem vingas o nosso sangue dos que habitam sobre a terra?</a:t>
            </a: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écnica">
  <a:themeElements>
    <a:clrScheme name="Técnic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30319</TotalTime>
  <Words>446</Words>
  <Application>Microsoft Office PowerPoint</Application>
  <PresentationFormat>Apresentação na tela (4:3)</PresentationFormat>
  <Paragraphs>37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5" baseType="lpstr">
      <vt:lpstr>Técnica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2282</cp:revision>
  <dcterms:created xsi:type="dcterms:W3CDTF">2012-01-16T14:03:42Z</dcterms:created>
  <dcterms:modified xsi:type="dcterms:W3CDTF">2022-05-27T21:40:33Z</dcterms:modified>
</cp:coreProperties>
</file>