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11"/>
  </p:notesMasterIdLst>
  <p:sldIdLst>
    <p:sldId id="854" r:id="rId2"/>
    <p:sldId id="861" r:id="rId3"/>
    <p:sldId id="857" r:id="rId4"/>
    <p:sldId id="858" r:id="rId5"/>
    <p:sldId id="859" r:id="rId6"/>
    <p:sldId id="860" r:id="rId7"/>
    <p:sldId id="856" r:id="rId8"/>
    <p:sldId id="862" r:id="rId9"/>
    <p:sldId id="865" r:id="rId1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CC0000"/>
    <a:srgbClr val="F76E31"/>
    <a:srgbClr val="F68B16"/>
    <a:srgbClr val="000000"/>
    <a:srgbClr val="A10B4B"/>
    <a:srgbClr val="720202"/>
    <a:srgbClr val="F8A6BF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8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29/03/2022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iaonline.com.br/naa/ap/11/19+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594747"/>
            <a:ext cx="828092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4.5</a:t>
            </a:r>
          </a:p>
          <a:p>
            <a:r>
              <a:rPr lang="pt-BR" sz="4800" dirty="0" smtClean="0"/>
              <a:t>Do trono saíam relâmpagos, vozes e trovões, e, diante do trono, estavam acesas sete tochas de fogo, que são os sete espíritos de Deus.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1268760"/>
            <a:ext cx="82809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4.5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Do trono saíam relâmpagos, vozes e trovões, ...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260648"/>
            <a:ext cx="8280920" cy="95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Êxodo 19.16</a:t>
            </a:r>
          </a:p>
          <a:p>
            <a:r>
              <a:rPr lang="pt-BR" sz="4800" dirty="0" smtClean="0"/>
              <a:t>Ao amanhecer do terceiro dia, houve trovões e relâmpagos, uma espessa nuvem cobriu o monte, e ouviu-se um forte som de trombeta, de maneira que todo o povo que estava no arraial tremeu de medo.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692696"/>
            <a:ext cx="8280920" cy="10310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Ezequiel 1.13</a:t>
            </a:r>
          </a:p>
          <a:p>
            <a:r>
              <a:rPr lang="pt-BR" sz="4800" dirty="0" smtClean="0"/>
              <a:t>O aspecto dos seres viventes era como carvão em brasa, à semelhança de tochas. O fogo corria resplandecente por entre os seres viventes, e dele saíam relâmpagos.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1124744"/>
            <a:ext cx="8280920" cy="10310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8.5</a:t>
            </a:r>
          </a:p>
          <a:p>
            <a:r>
              <a:rPr lang="pt-BR" sz="4800" dirty="0" smtClean="0"/>
              <a:t>Então o anjo pegou o incensário, encheu-o do fogo do altar e o atirou à terra. E houve trovões, vozes, relâmpagos e terremoto.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260648"/>
            <a:ext cx="8280920" cy="12526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11.19</a:t>
            </a:r>
          </a:p>
          <a:p>
            <a:r>
              <a:rPr lang="pt-BR" sz="4800" dirty="0" smtClean="0"/>
              <a:t>Abriu-se, então, o santuário de Deus, que se acha no céu, e foi vista a arca da sua aliança no seu santuário, e sobrevieram relâmpagos, vozes, trovões, terremoto e forte chuva de granizo.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>
                <a:hlinkClick r:id="rId2"/>
              </a:rPr>
              <a:t>Apocalipse 11:19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594747"/>
            <a:ext cx="828092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4.5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Do trono saíam relâmpagos, vozes e trovões, e, diante do trono, estavam acesas sete tochas de fogo, que são os sete espíritos de Deus.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260648"/>
            <a:ext cx="8280920" cy="95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1.4</a:t>
            </a:r>
            <a:endParaRPr lang="pt-BR" sz="4800" dirty="0" smtClean="0"/>
          </a:p>
          <a:p>
            <a:r>
              <a:rPr lang="pt-BR" sz="4800" dirty="0" smtClean="0"/>
              <a:t>João, às sete igrejas que estão na província da Ásia: Que a graça e a paz estejam com vocês, da parte daquele que é, que era e que há de vir, da parte dos sete espíritos que estão diante do seu trono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260648"/>
            <a:ext cx="8280920" cy="10310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Isaías 11.2</a:t>
            </a:r>
          </a:p>
          <a:p>
            <a:r>
              <a:rPr lang="pt-BR" sz="4800" dirty="0" smtClean="0"/>
              <a:t>Repousará sobre ele o </a:t>
            </a:r>
            <a:r>
              <a:rPr lang="pt-BR" sz="4800" b="1" dirty="0" smtClean="0">
                <a:solidFill>
                  <a:srgbClr val="FFFF00"/>
                </a:solidFill>
              </a:rPr>
              <a:t>Espírito do Senhor </a:t>
            </a:r>
            <a:r>
              <a:rPr lang="pt-BR" sz="4800" b="1" dirty="0" smtClean="0">
                <a:solidFill>
                  <a:srgbClr val="FF0000"/>
                </a:solidFill>
              </a:rPr>
              <a:t>(1)</a:t>
            </a:r>
            <a:r>
              <a:rPr lang="pt-BR" sz="4800" dirty="0" smtClean="0"/>
              <a:t> , o </a:t>
            </a:r>
            <a:r>
              <a:rPr lang="pt-BR" sz="4800" b="1" dirty="0" smtClean="0">
                <a:solidFill>
                  <a:srgbClr val="FFFF00"/>
                </a:solidFill>
              </a:rPr>
              <a:t>Espírito de sabedoria </a:t>
            </a:r>
            <a:r>
              <a:rPr lang="pt-BR" sz="4800" b="1" dirty="0" smtClean="0">
                <a:solidFill>
                  <a:srgbClr val="FF0000"/>
                </a:solidFill>
              </a:rPr>
              <a:t>(2)</a:t>
            </a:r>
            <a:r>
              <a:rPr lang="pt-BR" sz="4800" dirty="0" smtClean="0"/>
              <a:t> e de </a:t>
            </a:r>
            <a:r>
              <a:rPr lang="pt-BR" sz="4800" b="1" dirty="0" smtClean="0">
                <a:solidFill>
                  <a:srgbClr val="FFFF00"/>
                </a:solidFill>
              </a:rPr>
              <a:t>entendimento </a:t>
            </a:r>
            <a:r>
              <a:rPr lang="pt-BR" sz="4800" b="1" dirty="0" smtClean="0">
                <a:solidFill>
                  <a:srgbClr val="FF0000"/>
                </a:solidFill>
              </a:rPr>
              <a:t>(3)</a:t>
            </a:r>
            <a:r>
              <a:rPr lang="pt-BR" sz="4800" dirty="0" smtClean="0"/>
              <a:t>, o </a:t>
            </a:r>
            <a:r>
              <a:rPr lang="pt-BR" sz="4800" b="1" dirty="0" smtClean="0">
                <a:solidFill>
                  <a:srgbClr val="FFFF00"/>
                </a:solidFill>
              </a:rPr>
              <a:t>Espírito de conselho</a:t>
            </a:r>
            <a:r>
              <a:rPr lang="pt-BR" sz="4800" dirty="0" smtClean="0"/>
              <a:t> </a:t>
            </a:r>
            <a:r>
              <a:rPr lang="pt-BR" sz="4800" b="1" dirty="0" smtClean="0">
                <a:solidFill>
                  <a:srgbClr val="FF0000"/>
                </a:solidFill>
              </a:rPr>
              <a:t>(4) </a:t>
            </a:r>
            <a:r>
              <a:rPr lang="pt-BR" sz="4800" dirty="0" smtClean="0"/>
              <a:t>e </a:t>
            </a:r>
            <a:r>
              <a:rPr lang="pt-BR" sz="4800" b="1" dirty="0" smtClean="0">
                <a:solidFill>
                  <a:srgbClr val="FFFF00"/>
                </a:solidFill>
              </a:rPr>
              <a:t>de fortaleza </a:t>
            </a:r>
            <a:r>
              <a:rPr lang="pt-BR" sz="4800" b="1" dirty="0" smtClean="0">
                <a:solidFill>
                  <a:srgbClr val="FF0000"/>
                </a:solidFill>
              </a:rPr>
              <a:t>(5)</a:t>
            </a:r>
            <a:r>
              <a:rPr lang="pt-BR" sz="4800" dirty="0" smtClean="0"/>
              <a:t>, o </a:t>
            </a:r>
            <a:r>
              <a:rPr lang="pt-BR" sz="4800" b="1" dirty="0" smtClean="0">
                <a:solidFill>
                  <a:srgbClr val="FFFF00"/>
                </a:solidFill>
              </a:rPr>
              <a:t>Espírito de conhecimento</a:t>
            </a:r>
            <a:r>
              <a:rPr lang="pt-BR" sz="4800" dirty="0" smtClean="0"/>
              <a:t> </a:t>
            </a:r>
            <a:r>
              <a:rPr lang="pt-BR" sz="4800" b="1" dirty="0" smtClean="0">
                <a:solidFill>
                  <a:srgbClr val="FF0000"/>
                </a:solidFill>
              </a:rPr>
              <a:t>(6)</a:t>
            </a:r>
            <a:r>
              <a:rPr lang="pt-BR" sz="4800" dirty="0" smtClean="0"/>
              <a:t> e </a:t>
            </a:r>
            <a:r>
              <a:rPr lang="pt-BR" sz="4800" b="1" dirty="0" smtClean="0">
                <a:solidFill>
                  <a:srgbClr val="FFFF00"/>
                </a:solidFill>
              </a:rPr>
              <a:t>de temor do Senhor </a:t>
            </a:r>
            <a:r>
              <a:rPr lang="pt-BR" sz="4800" b="1" dirty="0" smtClean="0">
                <a:solidFill>
                  <a:srgbClr val="FF0000"/>
                </a:solidFill>
              </a:rPr>
              <a:t>(7)</a:t>
            </a:r>
            <a:r>
              <a:rPr lang="pt-BR" sz="4800" dirty="0" smtClean="0"/>
              <a:t>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24320</TotalTime>
  <Words>328</Words>
  <Application>Microsoft Office PowerPoint</Application>
  <PresentationFormat>Apresentação na tela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1949</cp:revision>
  <dcterms:created xsi:type="dcterms:W3CDTF">2012-01-16T14:03:42Z</dcterms:created>
  <dcterms:modified xsi:type="dcterms:W3CDTF">2022-03-29T21:09:17Z</dcterms:modified>
</cp:coreProperties>
</file>