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4" r:id="rId2"/>
    <p:sldId id="855" r:id="rId3"/>
    <p:sldId id="856" r:id="rId4"/>
    <p:sldId id="857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4.4</a:t>
            </a:r>
            <a:endParaRPr lang="pt-BR" sz="4800" dirty="0" smtClean="0"/>
          </a:p>
          <a:p>
            <a:r>
              <a:rPr lang="pt-BR" sz="4800" dirty="0" smtClean="0"/>
              <a:t>Ao redor do trono havia também vinte e quatro tronos, e neles estavam sentados vinte e quatro anciãos, vestidos de branco e com coroas de ouro na cabeça.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24744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Ao redor do trono havia também vinte e quatro tronos,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Ao redor do trono havia também vinte e quatro tronos, e neles estavam sentados vinte e quatro anciãos,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Ao redor do trono havia também vinte e quatro tronos, e neles estavam sentados vinte e quatro anciãos, vestidos de branco e com coroas de ouro na cabeça.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24135</TotalTime>
  <Words>103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1934</cp:revision>
  <dcterms:created xsi:type="dcterms:W3CDTF">2012-01-16T14:03:42Z</dcterms:created>
  <dcterms:modified xsi:type="dcterms:W3CDTF">2022-03-28T22:53:39Z</dcterms:modified>
</cp:coreProperties>
</file>