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7"/>
  </p:notesMasterIdLst>
  <p:sldIdLst>
    <p:sldId id="853" r:id="rId2"/>
    <p:sldId id="852" r:id="rId3"/>
    <p:sldId id="855" r:id="rId4"/>
    <p:sldId id="856" r:id="rId5"/>
    <p:sldId id="858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6E31"/>
    <a:srgbClr val="F68B16"/>
    <a:srgbClr val="008000"/>
    <a:srgbClr val="000000"/>
    <a:srgbClr val="A10B4B"/>
    <a:srgbClr val="720202"/>
    <a:srgbClr val="F8A6BF"/>
    <a:srgbClr val="CC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18/02/2022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1252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3.9</a:t>
            </a:r>
          </a:p>
          <a:p>
            <a:r>
              <a:rPr lang="pt-BR" sz="4800" dirty="0" smtClean="0"/>
              <a:t>Eis o que eu farei com alguns dos que são da sinagoga de Satanás, desses que se declaram judeus e não são, mas mentem. Eis que farei com que venham até você, prostrem-se aos seus pés e reconheçam que eu amo você.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072074"/>
            <a:ext cx="8568952" cy="95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Eis o que eu farei com alguns dos que são da sinagoga de Satanás,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980728"/>
            <a:ext cx="8568952" cy="1031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Eis o que eu farei com alguns dos que são da sinagoga de Satanás, desses que se declaram judeus e não são, mas mentem. 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12526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3.9</a:t>
            </a:r>
          </a:p>
          <a:p>
            <a:r>
              <a:rPr lang="pt-BR" sz="4800" dirty="0" smtClean="0"/>
              <a:t>Eis o que eu farei com alguns dos que são da sinagoga de Satanás, desses que se declaram judeus e não são, mas mentem. Eis que farei com que venham até você, prostrem-se aos seus pés e reconheçam que eu amo você.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1326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3.9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Eis o que eu farei com alguns dos que são da sinagoga de Satanás, desses que se declaram judeus e não são, mas mentem. Eis que farei com que venham até você, prostrem-se aos seus pés e reconheçam que eu amo você.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21355</TotalTime>
  <Words>194</Words>
  <Application>Microsoft Office PowerPoint</Application>
  <PresentationFormat>Apresentação na tela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Técnica</vt:lpstr>
      <vt:lpstr>Slide 1</vt:lpstr>
      <vt:lpstr>Slide 2</vt:lpstr>
      <vt:lpstr>Slide 3</vt:lpstr>
      <vt:lpstr>Slide 4</vt:lpstr>
      <vt:lpstr>Slide 5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1729</cp:revision>
  <dcterms:created xsi:type="dcterms:W3CDTF">2012-01-16T14:03:42Z</dcterms:created>
  <dcterms:modified xsi:type="dcterms:W3CDTF">2022-02-18T17:37:19Z</dcterms:modified>
</cp:coreProperties>
</file>