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54" r:id="rId2"/>
    <p:sldId id="855" r:id="rId3"/>
    <p:sldId id="857" r:id="rId4"/>
    <p:sldId id="861" r:id="rId5"/>
    <p:sldId id="862" r:id="rId6"/>
    <p:sldId id="863" r:id="rId7"/>
    <p:sldId id="864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79468"/>
            <a:ext cx="842493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3.20</a:t>
            </a:r>
          </a:p>
          <a:p>
            <a:r>
              <a:rPr lang="pt-BR" sz="4800" dirty="0" smtClean="0"/>
              <a:t>Eis que estou à porta e bato;</a:t>
            </a:r>
          </a:p>
          <a:p>
            <a:r>
              <a:rPr lang="pt-BR" sz="4800" dirty="0" smtClean="0"/>
              <a:t>se alguém ouvir a minha voz e abrir a porta, entrarei em sua casa e cearei com ele, e ele, comigo.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55679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Eis que estou à porta e bato;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Mateus 28.19,20</a:t>
            </a:r>
          </a:p>
          <a:p>
            <a:r>
              <a:rPr lang="pt-BR" sz="4400" dirty="0" smtClean="0"/>
              <a:t>Portanto, vão e façam discípulos de todas as nações, batizando-os em nome do Pai, do Filho e do Espírito Santo, ensinando-os a guardar todas as coisas que tenho ordenado a vocês. E eis que estou com vocês todos os dias até o fim dos tempos.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79468"/>
            <a:ext cx="842493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15.5</a:t>
            </a:r>
          </a:p>
          <a:p>
            <a:r>
              <a:rPr lang="pt-BR" sz="4800" dirty="0" smtClean="0"/>
              <a:t>— Eu sou a videira, vocês são os ramos. Quem permanece em mim, e eu, nele, esse dá muito fruto; porque sem mim vocês não podem fazer nada.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79468"/>
            <a:ext cx="84249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Apocalipse 3.20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Eis que estou à porta e bato;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se alguém ouvir a minha voz e abrir a porta,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24936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João 14.16,17</a:t>
            </a:r>
          </a:p>
          <a:p>
            <a:r>
              <a:rPr lang="pt-BR" sz="4400" dirty="0" smtClean="0"/>
              <a:t>E eu pedirei ao Pai, e ele lhes dará outro Consolador</a:t>
            </a:r>
            <a:r>
              <a:rPr lang="pt-BR" sz="4400" dirty="0" smtClean="0"/>
              <a:t>, a </a:t>
            </a:r>
            <a:r>
              <a:rPr lang="pt-BR" sz="4400" dirty="0" smtClean="0"/>
              <a:t>fim de que esteja com vocês para sempre: é o Espírito da verdade, que o mundo não pode receber, porque não o vê, nem o conhece. Vocês o conhecem, porque ele habita com vocês e estará em vocês.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79468"/>
            <a:ext cx="842493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3.20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Eis que estou à porta e bato;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se alguém ouvir a minha voz e abrir a porta, entrarei em sua casa e cearei com ele, e ele, comigo.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23282</TotalTime>
  <Words>253</Words>
  <Application>Microsoft Office PowerPoint</Application>
  <PresentationFormat>Apresentação na tela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1891</cp:revision>
  <dcterms:created xsi:type="dcterms:W3CDTF">2012-01-16T14:03:42Z</dcterms:created>
  <dcterms:modified xsi:type="dcterms:W3CDTF">2022-03-17T19:43:27Z</dcterms:modified>
</cp:coreProperties>
</file>