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2"/>
  </p:notesMasterIdLst>
  <p:sldIdLst>
    <p:sldId id="854" r:id="rId2"/>
    <p:sldId id="853" r:id="rId3"/>
    <p:sldId id="856" r:id="rId4"/>
    <p:sldId id="860" r:id="rId5"/>
    <p:sldId id="861" r:id="rId6"/>
    <p:sldId id="855" r:id="rId7"/>
    <p:sldId id="862" r:id="rId8"/>
    <p:sldId id="863" r:id="rId9"/>
    <p:sldId id="857" r:id="rId10"/>
    <p:sldId id="864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15/03/2022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2493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3.18</a:t>
            </a:r>
            <a:endParaRPr lang="pt-BR" sz="4800" dirty="0" smtClean="0"/>
          </a:p>
          <a:p>
            <a:r>
              <a:rPr lang="pt-BR" sz="4800" dirty="0" smtClean="0"/>
              <a:t>Aconselho que você compre de mim ouro refinado pelo fogo, para que você seja, de fato, rico. Compre vestes brancas para se vestir, a fim de que a vergonha de sua nudez não fique evidente, e colírio para ungir os olhos, a fim de que você possa ver.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42493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1 Efésios 1.18,19</a:t>
            </a:r>
            <a:endParaRPr lang="pt-BR" sz="4400" dirty="0" smtClean="0"/>
          </a:p>
          <a:p>
            <a:r>
              <a:rPr lang="pt-BR" sz="4400" dirty="0" smtClean="0"/>
              <a:t>Peço que ele ilumine os olhos do coração de vocês, para que saibam qual é a esperança da vocação de vocês, qual é a riqueza da glória da sua herança nos </a:t>
            </a:r>
            <a:r>
              <a:rPr lang="pt-BR" sz="4400" dirty="0" smtClean="0"/>
              <a:t>santos e </a:t>
            </a:r>
            <a:r>
              <a:rPr lang="pt-BR" sz="4400" dirty="0" smtClean="0"/>
              <a:t>qual é a suprema grandeza do seu poder sobre nós, os que cremos, segundo a eficácia da força do seu poder.</a:t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2493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3.18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Aconselho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052736"/>
            <a:ext cx="842493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3.18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Aconselho que você compre de mim ouro refinado pelo fogo, para que você seja, de fato, rico. 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24936" cy="8817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700" dirty="0" smtClean="0"/>
              <a:t>Mateus 13.44-46</a:t>
            </a:r>
            <a:endParaRPr lang="pt-BR" sz="3700" dirty="0" smtClean="0"/>
          </a:p>
          <a:p>
            <a:r>
              <a:rPr lang="pt-BR" sz="3700" dirty="0" smtClean="0"/>
              <a:t>— O Reino dos Céus é semelhante a um tesouro escondido no campo, que um homem achou e escondeu. Então, transbordante de alegria, vai, vende tudo o que tem e compra aquele campo.</a:t>
            </a:r>
            <a:br>
              <a:rPr lang="pt-BR" sz="3700" dirty="0" smtClean="0"/>
            </a:br>
            <a:r>
              <a:rPr lang="pt-BR" sz="3700" dirty="0" smtClean="0"/>
              <a:t>— O Reino dos Céus é também semelhante a um homem que negocia e procura boas pérolas</a:t>
            </a:r>
            <a:r>
              <a:rPr lang="pt-BR" sz="3700" dirty="0" smtClean="0"/>
              <a:t>. Quando </a:t>
            </a:r>
            <a:r>
              <a:rPr lang="pt-BR" sz="3700" dirty="0" smtClean="0"/>
              <a:t>encontrou uma pérola de grande valor, ele foi, vendeu tudo o que tinha e comprou a pérola.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908720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Efésios 2.8</a:t>
            </a:r>
            <a:endParaRPr lang="pt-BR" sz="4800" dirty="0" smtClean="0"/>
          </a:p>
          <a:p>
            <a:r>
              <a:rPr lang="pt-BR" sz="4800" dirty="0" smtClean="0"/>
              <a:t>Porque pela graça vocês são salvos, mediante a fé; e isto não vem de vocês, é dom de Deus;</a:t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24936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3.18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Aconselho que você compre de mim ouro refinado pelo fogo, para que você seja, de fato, rico. Compre vestes brancas para se vestir, a fim de que a vergonha de sua nudez não fique evidente,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76672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Romanos 8.9</a:t>
            </a:r>
            <a:endParaRPr lang="pt-BR" sz="4800" dirty="0" smtClean="0"/>
          </a:p>
          <a:p>
            <a:r>
              <a:rPr lang="pt-BR" sz="4800" dirty="0" smtClean="0"/>
              <a:t>Vocês, porém, não estão na carne, mas no Espírito, se de fato o Espírito de Deus habita em vocês. E, se alguém não tem o Espírito de Cristo, esse tal não é dele</a:t>
            </a:r>
            <a:r>
              <a:rPr lang="pt-BR" sz="4800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42493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2 Coríntios 3.18</a:t>
            </a:r>
            <a:endParaRPr lang="pt-BR" sz="4800" dirty="0" smtClean="0"/>
          </a:p>
          <a:p>
            <a:r>
              <a:rPr lang="pt-BR" sz="4800" dirty="0" smtClean="0"/>
              <a:t>E todos nós, com o rosto descoberto, contemplando a glória do Senhor, somos transformados, de glória em glória, na sua própria imagem, como pelo Senhor, que é o Espírito.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24936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3.18</a:t>
            </a:r>
            <a:endParaRPr lang="pt-BR" sz="4800" dirty="0" smtClean="0"/>
          </a:p>
          <a:p>
            <a:r>
              <a:rPr lang="pt-BR" sz="4800" dirty="0" smtClean="0">
                <a:solidFill>
                  <a:srgbClr val="FFFF00"/>
                </a:solidFill>
              </a:rPr>
              <a:t>Aconselho que você compre de mim ouro refinado pelo fogo, para que você seja, de fato, rico. Compre vestes brancas para se vestir, a fim de que a vergonha de sua nudez não fique evidente, e colírio para ungir os olhos, a fim de que você possa ver.</a:t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22750</TotalTime>
  <Words>398</Words>
  <Application>Microsoft Office PowerPoint</Application>
  <PresentationFormat>Apresentação na tela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1843</cp:revision>
  <dcterms:created xsi:type="dcterms:W3CDTF">2012-01-16T14:03:42Z</dcterms:created>
  <dcterms:modified xsi:type="dcterms:W3CDTF">2022-03-15T20:34:43Z</dcterms:modified>
</cp:coreProperties>
</file>