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5"/>
  </p:notesMasterIdLst>
  <p:sldIdLst>
    <p:sldId id="853" r:id="rId2"/>
    <p:sldId id="858" r:id="rId3"/>
    <p:sldId id="859" r:id="rId4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76E31"/>
    <a:srgbClr val="F68B16"/>
    <a:srgbClr val="008000"/>
    <a:srgbClr val="000000"/>
    <a:srgbClr val="A10B4B"/>
    <a:srgbClr val="720202"/>
    <a:srgbClr val="F8A6BF"/>
    <a:srgbClr val="CC0000"/>
    <a:srgbClr val="FFCC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5" autoAdjust="0"/>
    <p:restoredTop sz="80645" autoAdjust="0"/>
  </p:normalViewPr>
  <p:slideViewPr>
    <p:cSldViewPr>
      <p:cViewPr varScale="1">
        <p:scale>
          <a:sx n="55" d="100"/>
          <a:sy n="55" d="100"/>
        </p:scale>
        <p:origin x="-17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03/03/2022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260648"/>
            <a:ext cx="8568952" cy="132651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3.10</a:t>
            </a:r>
          </a:p>
          <a:p>
            <a:r>
              <a:rPr lang="pt-BR" sz="4800" dirty="0" smtClean="0"/>
              <a:t>Você guardou a palavra da minha perseverança. Por isso, também eu o guardarei da hora da provação que há de vir sobre o mundo inteiro, para pôr à prova os que habitam sobre a terra.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1702742"/>
            <a:ext cx="8568952" cy="103105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3.10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Você guardou a palavra da minha perseverança. </a:t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260648"/>
            <a:ext cx="8568952" cy="140038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3.10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Você guardou a palavra da minha perseverança. Por isso, também eu o guardarei da hora da provação que há de vir sobre o mundo inteiro, para pôr à prova os que habitam sobre a terra.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21428</TotalTime>
  <Words>92</Words>
  <Application>Microsoft Office PowerPoint</Application>
  <PresentationFormat>Apresentação na tela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Técnica</vt:lpstr>
      <vt:lpstr>Slide 1</vt:lpstr>
      <vt:lpstr>Slide 2</vt:lpstr>
      <vt:lpstr>Slide 3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1738</cp:revision>
  <dcterms:created xsi:type="dcterms:W3CDTF">2012-01-16T14:03:42Z</dcterms:created>
  <dcterms:modified xsi:type="dcterms:W3CDTF">2022-03-03T18:09:39Z</dcterms:modified>
</cp:coreProperties>
</file>