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4"/>
  </p:notesMasterIdLst>
  <p:sldIdLst>
    <p:sldId id="984" r:id="rId2"/>
    <p:sldId id="985" r:id="rId3"/>
    <p:sldId id="986" r:id="rId4"/>
    <p:sldId id="987" r:id="rId5"/>
    <p:sldId id="988" r:id="rId6"/>
    <p:sldId id="990" r:id="rId7"/>
    <p:sldId id="989" r:id="rId8"/>
    <p:sldId id="991" r:id="rId9"/>
    <p:sldId id="992" r:id="rId10"/>
    <p:sldId id="993" r:id="rId11"/>
    <p:sldId id="994" r:id="rId12"/>
    <p:sldId id="995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14" autoAdjust="0"/>
    <p:restoredTop sz="78309" autoAdjust="0"/>
  </p:normalViewPr>
  <p:slideViewPr>
    <p:cSldViewPr>
      <p:cViewPr>
        <p:scale>
          <a:sx n="50" d="100"/>
          <a:sy n="50" d="100"/>
        </p:scale>
        <p:origin x="-2342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05/04/2024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</a:t>
            </a:r>
            <a:r>
              <a:rPr lang="pt-BR" sz="4200" dirty="0" smtClean="0"/>
              <a:t>Apocalipse </a:t>
            </a:r>
            <a:r>
              <a:rPr lang="pt-BR" sz="4200" dirty="0" smtClean="0"/>
              <a:t>22.8-10</a:t>
            </a:r>
            <a:endParaRPr lang="pt-BR" sz="4200" dirty="0" smtClean="0"/>
          </a:p>
          <a:p>
            <a:r>
              <a:rPr lang="pt-BR" sz="4200" baseline="30000" dirty="0" smtClean="0"/>
              <a:t>8 </a:t>
            </a:r>
            <a:r>
              <a:rPr lang="pt-BR" sz="4200" dirty="0" smtClean="0"/>
              <a:t>Eu, João, sou quem ouviu e viu estas coisas. E, depois de ter ouvido e visto, prostrei-me diante dos pés do anjo que me mostrou essas coisas, para adorá-lo</a:t>
            </a:r>
            <a:r>
              <a:rPr lang="pt-BR" sz="4200" dirty="0" smtClean="0"/>
              <a:t>.</a:t>
            </a:r>
          </a:p>
          <a:p>
            <a:r>
              <a:rPr lang="pt-BR" sz="4200" baseline="30000" dirty="0" smtClean="0"/>
              <a:t>9</a:t>
            </a:r>
            <a:r>
              <a:rPr lang="pt-BR" sz="4200" baseline="30000" dirty="0" smtClean="0"/>
              <a:t> </a:t>
            </a:r>
            <a:r>
              <a:rPr lang="pt-BR" sz="4200" dirty="0" smtClean="0"/>
              <a:t>Mas ele me disse: </a:t>
            </a:r>
            <a:r>
              <a:rPr lang="pt-BR" sz="4200" dirty="0" smtClean="0"/>
              <a:t>— </a:t>
            </a:r>
            <a:r>
              <a:rPr lang="pt-BR" sz="4200" dirty="0" smtClean="0"/>
              <a:t>Não faça isso! Sou um servo de Deus, assim como são você e os seus irmãos, os profetas, e como são os que guardam as palavras deste livro. Adore a Deus</a:t>
            </a:r>
            <a:r>
              <a:rPr lang="pt-BR" sz="4200" dirty="0" smtClean="0"/>
              <a:t>!</a:t>
            </a:r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</a:t>
            </a:r>
            <a:r>
              <a:rPr lang="pt-BR" sz="4800" dirty="0" smtClean="0"/>
              <a:t>   </a:t>
            </a:r>
            <a:r>
              <a:rPr lang="pt-BR" sz="4800" dirty="0" smtClean="0"/>
              <a:t>Apocalipse </a:t>
            </a:r>
            <a:r>
              <a:rPr lang="pt-BR" sz="4800" dirty="0" smtClean="0"/>
              <a:t>22.8-10</a:t>
            </a:r>
            <a:endParaRPr lang="pt-BR" sz="4800" dirty="0" smtClean="0"/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10</a:t>
            </a:r>
            <a:r>
              <a:rPr lang="pt-BR" sz="4800" b="1" baseline="30000" dirty="0" smtClean="0">
                <a:solidFill>
                  <a:srgbClr val="FFFF00"/>
                </a:solidFill>
              </a:rPr>
              <a:t> </a:t>
            </a:r>
            <a:r>
              <a:rPr lang="pt-BR" sz="4800" b="1" dirty="0" smtClean="0">
                <a:solidFill>
                  <a:srgbClr val="FFFF00"/>
                </a:solidFill>
              </a:rPr>
              <a:t>Disse-me ainda: 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286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</a:t>
            </a:r>
            <a:r>
              <a:rPr lang="pt-BR" sz="4800" dirty="0" smtClean="0"/>
              <a:t>   </a:t>
            </a:r>
            <a:r>
              <a:rPr lang="pt-BR" sz="4800" dirty="0" smtClean="0"/>
              <a:t>Apocalipse </a:t>
            </a:r>
            <a:r>
              <a:rPr lang="pt-BR" sz="4800" dirty="0" smtClean="0"/>
              <a:t>22.8-10</a:t>
            </a:r>
            <a:endParaRPr lang="pt-BR" sz="4800" dirty="0" smtClean="0"/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10</a:t>
            </a:r>
            <a:r>
              <a:rPr lang="pt-BR" sz="4800" b="1" baseline="30000" dirty="0" smtClean="0">
                <a:solidFill>
                  <a:srgbClr val="FFFF00"/>
                </a:solidFill>
              </a:rPr>
              <a:t> </a:t>
            </a:r>
            <a:r>
              <a:rPr lang="pt-BR" sz="4800" b="1" dirty="0" smtClean="0">
                <a:solidFill>
                  <a:srgbClr val="FFFF00"/>
                </a:solidFill>
              </a:rPr>
              <a:t>Disse-me ainda: </a:t>
            </a:r>
            <a:r>
              <a:rPr lang="pt-BR" sz="4800" b="1" dirty="0" smtClean="0">
                <a:solidFill>
                  <a:srgbClr val="FFFF00"/>
                </a:solidFill>
              </a:rPr>
              <a:t>— </a:t>
            </a:r>
            <a:r>
              <a:rPr lang="pt-BR" sz="4800" b="1" dirty="0" smtClean="0">
                <a:solidFill>
                  <a:srgbClr val="FFFF00"/>
                </a:solidFill>
              </a:rPr>
              <a:t>Não sele as palavras da profecia deste livro,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</a:t>
            </a:r>
            <a:r>
              <a:rPr lang="pt-BR" sz="4800" dirty="0" smtClean="0"/>
              <a:t>   </a:t>
            </a:r>
            <a:r>
              <a:rPr lang="pt-BR" sz="4800" dirty="0" smtClean="0"/>
              <a:t>Apocalipse </a:t>
            </a:r>
            <a:r>
              <a:rPr lang="pt-BR" sz="4800" dirty="0" smtClean="0"/>
              <a:t>22.8-10</a:t>
            </a:r>
            <a:endParaRPr lang="pt-BR" sz="4800" dirty="0" smtClean="0"/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10</a:t>
            </a:r>
            <a:r>
              <a:rPr lang="pt-BR" sz="4800" b="1" baseline="30000" dirty="0" smtClean="0">
                <a:solidFill>
                  <a:srgbClr val="FFFF00"/>
                </a:solidFill>
              </a:rPr>
              <a:t> </a:t>
            </a:r>
            <a:r>
              <a:rPr lang="pt-BR" sz="4800" b="1" dirty="0" smtClean="0">
                <a:solidFill>
                  <a:srgbClr val="FFFF00"/>
                </a:solidFill>
              </a:rPr>
              <a:t>Disse-me ainda: </a:t>
            </a:r>
            <a:r>
              <a:rPr lang="pt-BR" sz="4800" b="1" dirty="0" smtClean="0">
                <a:solidFill>
                  <a:srgbClr val="FFFF00"/>
                </a:solidFill>
              </a:rPr>
              <a:t>— </a:t>
            </a:r>
            <a:r>
              <a:rPr lang="pt-BR" sz="4800" b="1" dirty="0" smtClean="0">
                <a:solidFill>
                  <a:srgbClr val="FFFF00"/>
                </a:solidFill>
              </a:rPr>
              <a:t>Não sele as palavras da profecia deste livro, porque o tempo está próximo.</a:t>
            </a:r>
            <a:endParaRPr lang="pt-BR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</a:t>
            </a:r>
            <a:r>
              <a:rPr lang="pt-BR" sz="4200" dirty="0" smtClean="0"/>
              <a:t>Apocalipse </a:t>
            </a:r>
            <a:r>
              <a:rPr lang="pt-BR" sz="4200" dirty="0" smtClean="0"/>
              <a:t>22.8-10</a:t>
            </a:r>
            <a:endParaRPr lang="pt-BR" sz="4200" dirty="0" smtClean="0"/>
          </a:p>
          <a:p>
            <a:r>
              <a:rPr lang="pt-BR" sz="4200" baseline="30000" dirty="0" smtClean="0"/>
              <a:t>10</a:t>
            </a:r>
            <a:r>
              <a:rPr lang="pt-BR" sz="4200" baseline="30000" dirty="0" smtClean="0"/>
              <a:t> </a:t>
            </a:r>
            <a:r>
              <a:rPr lang="pt-BR" sz="4200" dirty="0" smtClean="0"/>
              <a:t>Disse-me ainda: </a:t>
            </a:r>
            <a:r>
              <a:rPr lang="pt-BR" sz="4200" dirty="0" smtClean="0"/>
              <a:t>— </a:t>
            </a:r>
            <a:r>
              <a:rPr lang="pt-BR" sz="4200" dirty="0" smtClean="0"/>
              <a:t>Não sele as palavras da profecia deste livro, porque o tempo está próximo.</a:t>
            </a: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22.8-10</a:t>
            </a:r>
            <a:endParaRPr lang="pt-BR" sz="4800" dirty="0" smtClean="0"/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8 </a:t>
            </a:r>
            <a:r>
              <a:rPr lang="pt-BR" sz="4800" b="1" dirty="0" smtClean="0">
                <a:solidFill>
                  <a:srgbClr val="FFFF00"/>
                </a:solidFill>
              </a:rPr>
              <a:t>Eu, João,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22.8-10</a:t>
            </a:r>
            <a:endParaRPr lang="pt-BR" sz="4800" dirty="0" smtClean="0"/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8 </a:t>
            </a:r>
            <a:r>
              <a:rPr lang="pt-BR" sz="4800" b="1" dirty="0" smtClean="0">
                <a:solidFill>
                  <a:srgbClr val="FFFF00"/>
                </a:solidFill>
              </a:rPr>
              <a:t>Eu, João, sou quem ouviu e viu estas coisas.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22.8-10</a:t>
            </a:r>
            <a:endParaRPr lang="pt-BR" sz="4800" dirty="0" smtClean="0"/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8 </a:t>
            </a:r>
            <a:r>
              <a:rPr lang="pt-BR" sz="4800" b="1" dirty="0" smtClean="0">
                <a:solidFill>
                  <a:srgbClr val="FFFF00"/>
                </a:solidFill>
              </a:rPr>
              <a:t>Eu, João, sou quem ouviu e viu estas coisas. E, depois de ter ouvido e visto, prostrei-me diante dos pés do anjo que me mostrou essas coisas, para adorá-lo</a:t>
            </a:r>
            <a:r>
              <a:rPr lang="pt-BR" sz="4800" b="1" dirty="0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22.8-10</a:t>
            </a:r>
            <a:endParaRPr lang="pt-BR" sz="4800" dirty="0" smtClean="0"/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9</a:t>
            </a:r>
            <a:r>
              <a:rPr lang="pt-BR" sz="4800" b="1" baseline="30000" dirty="0" smtClean="0">
                <a:solidFill>
                  <a:srgbClr val="FFFF00"/>
                </a:solidFill>
              </a:rPr>
              <a:t> </a:t>
            </a:r>
            <a:r>
              <a:rPr lang="pt-BR" sz="4800" b="1" dirty="0" smtClean="0">
                <a:solidFill>
                  <a:srgbClr val="FFFF00"/>
                </a:solidFill>
              </a:rPr>
              <a:t>Mas ele me disse: 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22.8-10</a:t>
            </a:r>
            <a:endParaRPr lang="pt-BR" sz="4800" dirty="0" smtClean="0"/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9</a:t>
            </a:r>
            <a:r>
              <a:rPr lang="pt-BR" sz="4800" b="1" baseline="30000" dirty="0" smtClean="0">
                <a:solidFill>
                  <a:srgbClr val="FFFF00"/>
                </a:solidFill>
              </a:rPr>
              <a:t> </a:t>
            </a:r>
            <a:r>
              <a:rPr lang="pt-BR" sz="4800" b="1" dirty="0" smtClean="0">
                <a:solidFill>
                  <a:srgbClr val="FFFF00"/>
                </a:solidFill>
              </a:rPr>
              <a:t>Mas ele me disse: </a:t>
            </a:r>
            <a:r>
              <a:rPr lang="pt-BR" sz="4800" b="1" dirty="0" smtClean="0">
                <a:solidFill>
                  <a:srgbClr val="FFFF00"/>
                </a:solidFill>
              </a:rPr>
              <a:t>— </a:t>
            </a:r>
            <a:r>
              <a:rPr lang="pt-BR" sz="4800" b="1" dirty="0" smtClean="0">
                <a:solidFill>
                  <a:srgbClr val="FFFF00"/>
                </a:solidFill>
              </a:rPr>
              <a:t>Não faça isso! Sou um servo de Deus,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22.8-10</a:t>
            </a:r>
            <a:endParaRPr lang="pt-BR" sz="4800" dirty="0" smtClean="0"/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9</a:t>
            </a:r>
            <a:r>
              <a:rPr lang="pt-BR" sz="4800" b="1" baseline="30000" dirty="0" smtClean="0">
                <a:solidFill>
                  <a:srgbClr val="FFFF00"/>
                </a:solidFill>
              </a:rPr>
              <a:t> </a:t>
            </a:r>
            <a:r>
              <a:rPr lang="pt-BR" sz="4800" b="1" dirty="0" smtClean="0">
                <a:solidFill>
                  <a:srgbClr val="FFFF00"/>
                </a:solidFill>
              </a:rPr>
              <a:t>Mas ele me disse: </a:t>
            </a:r>
            <a:r>
              <a:rPr lang="pt-BR" sz="4800" b="1" dirty="0" smtClean="0">
                <a:solidFill>
                  <a:srgbClr val="FFFF00"/>
                </a:solidFill>
              </a:rPr>
              <a:t>— </a:t>
            </a:r>
            <a:r>
              <a:rPr lang="pt-BR" sz="4800" b="1" dirty="0" smtClean="0">
                <a:solidFill>
                  <a:srgbClr val="FFFF00"/>
                </a:solidFill>
              </a:rPr>
              <a:t>Não faça isso! Sou um servo de Deus, assim como são você e os seus irmãos, os profetas, e como são os que guardam as palavras deste livro.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22.8-10</a:t>
            </a:r>
            <a:endParaRPr lang="pt-BR" sz="4800" dirty="0" smtClean="0"/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9</a:t>
            </a:r>
            <a:r>
              <a:rPr lang="pt-BR" sz="4800" b="1" baseline="30000" dirty="0" smtClean="0">
                <a:solidFill>
                  <a:srgbClr val="FFFF00"/>
                </a:solidFill>
              </a:rPr>
              <a:t> </a:t>
            </a:r>
            <a:r>
              <a:rPr lang="pt-BR" sz="4800" b="1" dirty="0" smtClean="0">
                <a:solidFill>
                  <a:srgbClr val="FFFF00"/>
                </a:solidFill>
              </a:rPr>
              <a:t>Mas ele me disse: </a:t>
            </a:r>
            <a:r>
              <a:rPr lang="pt-BR" sz="4800" b="1" dirty="0" smtClean="0">
                <a:solidFill>
                  <a:srgbClr val="FFFF00"/>
                </a:solidFill>
              </a:rPr>
              <a:t>— </a:t>
            </a:r>
            <a:r>
              <a:rPr lang="pt-BR" sz="4800" b="1" dirty="0" smtClean="0">
                <a:solidFill>
                  <a:srgbClr val="FFFF00"/>
                </a:solidFill>
              </a:rPr>
              <a:t>Não faça isso! Sou um servo de Deus, assim como são você e os seus irmãos, os profetas, e como são os que guardam as palavras deste livro. Adore a Deus</a:t>
            </a:r>
            <a:r>
              <a:rPr lang="pt-BR" sz="4800" b="1" dirty="0" smtClean="0">
                <a:solidFill>
                  <a:srgbClr val="FFFF00"/>
                </a:solidFill>
              </a:rPr>
              <a:t>!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49561</TotalTime>
  <Words>60</Words>
  <Application>Microsoft Office PowerPoint</Application>
  <PresentationFormat>Apresentação na tela (4:3)</PresentationFormat>
  <Paragraphs>37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3490</cp:revision>
  <dcterms:created xsi:type="dcterms:W3CDTF">2012-01-16T14:03:42Z</dcterms:created>
  <dcterms:modified xsi:type="dcterms:W3CDTF">2024-04-05T11:49:27Z</dcterms:modified>
</cp:coreProperties>
</file>