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9"/>
  </p:notesMasterIdLst>
  <p:sldIdLst>
    <p:sldId id="984" r:id="rId2"/>
    <p:sldId id="985" r:id="rId3"/>
    <p:sldId id="986" r:id="rId4"/>
    <p:sldId id="987" r:id="rId5"/>
    <p:sldId id="988" r:id="rId6"/>
    <p:sldId id="989" r:id="rId7"/>
    <p:sldId id="990" r:id="rId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14" autoAdjust="0"/>
    <p:restoredTop sz="78309" autoAdjust="0"/>
  </p:normalViewPr>
  <p:slideViewPr>
    <p:cSldViewPr>
      <p:cViewPr>
        <p:scale>
          <a:sx n="50" d="100"/>
          <a:sy n="50" d="100"/>
        </p:scale>
        <p:origin x="-2342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04/04/2024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78684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Apocalipse </a:t>
            </a:r>
            <a:r>
              <a:rPr lang="pt-BR" sz="4400" dirty="0" smtClean="0"/>
              <a:t>22.6,7</a:t>
            </a:r>
            <a:endParaRPr lang="pt-BR" sz="4400" dirty="0" smtClean="0"/>
          </a:p>
          <a:p>
            <a:r>
              <a:rPr lang="pt-BR" sz="4400" baseline="30000" dirty="0" smtClean="0"/>
              <a:t>6 </a:t>
            </a:r>
            <a:r>
              <a:rPr lang="pt-BR" sz="4400" dirty="0" smtClean="0"/>
              <a:t>Então o anjo me disse: </a:t>
            </a:r>
          </a:p>
          <a:p>
            <a:r>
              <a:rPr lang="pt-BR" sz="4400" dirty="0" smtClean="0"/>
              <a:t>— Estas palavras são fiéis e verdadeiras. O Senhor, o Deus dos espíritos dos profetas, enviou o seu anjo para mostrar aos seus servos as coisas que em breve devem acontecer.</a:t>
            </a:r>
          </a:p>
          <a:p>
            <a:r>
              <a:rPr lang="pt-BR" sz="4400" baseline="30000" dirty="0" smtClean="0"/>
              <a:t>7 </a:t>
            </a:r>
            <a:r>
              <a:rPr lang="pt-BR" sz="4400" dirty="0" smtClean="0"/>
              <a:t>— Eis que venho sem demora. </a:t>
            </a:r>
            <a:r>
              <a:rPr lang="pt-BR" sz="4400" dirty="0" err="1" smtClean="0"/>
              <a:t>Bem-aventurado</a:t>
            </a:r>
            <a:r>
              <a:rPr lang="pt-BR" sz="4400" dirty="0" smtClean="0"/>
              <a:t> aquele que guarda as palavras da profecia deste livro.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642918"/>
            <a:ext cx="87868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Apocalipse </a:t>
            </a:r>
            <a:r>
              <a:rPr lang="pt-BR" sz="4800" dirty="0" smtClean="0"/>
              <a:t>22.6,7</a:t>
            </a:r>
            <a:endParaRPr lang="pt-BR" sz="4800" dirty="0" smtClean="0"/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6 </a:t>
            </a:r>
            <a:r>
              <a:rPr lang="pt-BR" sz="4800" b="1" dirty="0" smtClean="0">
                <a:solidFill>
                  <a:srgbClr val="FFFF00"/>
                </a:solidFill>
              </a:rPr>
              <a:t>Então o anjo me disse</a:t>
            </a:r>
            <a:r>
              <a:rPr lang="pt-BR" sz="4800" b="1" dirty="0" smtClean="0">
                <a:solidFill>
                  <a:srgbClr val="FFFF00"/>
                </a:solidFill>
              </a:rPr>
              <a:t>: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  <a:p>
            <a:endParaRPr lang="pt-BR" sz="96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357166"/>
            <a:ext cx="878684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Apocalipse </a:t>
            </a:r>
            <a:r>
              <a:rPr lang="pt-BR" sz="4800" dirty="0" smtClean="0"/>
              <a:t>22.6,7</a:t>
            </a:r>
            <a:endParaRPr lang="pt-BR" sz="4800" dirty="0" smtClean="0"/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6 </a:t>
            </a:r>
            <a:r>
              <a:rPr lang="pt-BR" sz="4800" b="1" dirty="0" smtClean="0">
                <a:solidFill>
                  <a:srgbClr val="FFFF00"/>
                </a:solidFill>
              </a:rPr>
              <a:t>Então o anjo me disse: 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— Estas palavras são fiéis e verdadeiras.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357166"/>
            <a:ext cx="87868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Apocalipse </a:t>
            </a:r>
            <a:r>
              <a:rPr lang="pt-BR" sz="4800" dirty="0" smtClean="0"/>
              <a:t>22.6,7</a:t>
            </a:r>
            <a:endParaRPr lang="pt-BR" sz="4800" dirty="0" smtClean="0"/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6 </a:t>
            </a:r>
            <a:r>
              <a:rPr lang="pt-BR" sz="4800" b="1" dirty="0" smtClean="0">
                <a:solidFill>
                  <a:srgbClr val="FFFF00"/>
                </a:solidFill>
              </a:rPr>
              <a:t>Então o anjo me disse: 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— Estas palavras são fiéis e verdadeiras. O Senhor, o Deus dos espíritos dos profetas,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357166"/>
            <a:ext cx="878684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Apocalipse </a:t>
            </a:r>
            <a:r>
              <a:rPr lang="pt-BR" sz="4800" dirty="0" smtClean="0"/>
              <a:t>22.6,7</a:t>
            </a:r>
            <a:endParaRPr lang="pt-BR" sz="4800" dirty="0" smtClean="0"/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6 </a:t>
            </a:r>
            <a:r>
              <a:rPr lang="pt-BR" sz="4800" b="1" dirty="0" smtClean="0">
                <a:solidFill>
                  <a:srgbClr val="FFFF00"/>
                </a:solidFill>
              </a:rPr>
              <a:t>Então o anjo me disse: 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— Estas palavras são fiéis e verdadeiras. O Senhor, o Deus dos espíritos dos profetas, enviou o seu anjo para mostrar aos seus servos as coisas que em breve devem acontecer</a:t>
            </a:r>
            <a:r>
              <a:rPr lang="pt-BR" sz="4800" b="1" dirty="0" smtClean="0">
                <a:solidFill>
                  <a:srgbClr val="FFFF00"/>
                </a:solidFill>
              </a:rPr>
              <a:t>.</a:t>
            </a:r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642918"/>
            <a:ext cx="857256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Apocalipse </a:t>
            </a:r>
            <a:r>
              <a:rPr lang="pt-BR" sz="4400" dirty="0" smtClean="0"/>
              <a:t>22.6,7</a:t>
            </a:r>
            <a:endParaRPr lang="pt-BR" sz="4400" dirty="0" smtClean="0"/>
          </a:p>
          <a:p>
            <a:r>
              <a:rPr lang="pt-BR" sz="4400" b="1" baseline="30000" dirty="0" smtClean="0">
                <a:solidFill>
                  <a:srgbClr val="FFFF00"/>
                </a:solidFill>
              </a:rPr>
              <a:t>7</a:t>
            </a:r>
            <a:r>
              <a:rPr lang="pt-BR" sz="4400" b="1" baseline="30000" dirty="0" smtClean="0">
                <a:solidFill>
                  <a:srgbClr val="FFFF00"/>
                </a:solidFill>
              </a:rPr>
              <a:t> </a:t>
            </a:r>
            <a:r>
              <a:rPr lang="pt-BR" sz="4400" b="1" dirty="0" smtClean="0">
                <a:solidFill>
                  <a:srgbClr val="FFFF00"/>
                </a:solidFill>
              </a:rPr>
              <a:t>— Eis que venho </a:t>
            </a:r>
            <a:r>
              <a:rPr lang="pt-BR" sz="4400" b="1" dirty="0" smtClean="0">
                <a:solidFill>
                  <a:srgbClr val="FFFF00"/>
                </a:solidFill>
              </a:rPr>
              <a:t>sem demora</a:t>
            </a:r>
            <a:r>
              <a:rPr lang="pt-BR" sz="4400" b="1" dirty="0" smtClean="0">
                <a:solidFill>
                  <a:srgbClr val="FFFF00"/>
                </a:solidFill>
              </a:rPr>
              <a:t>. </a:t>
            </a:r>
            <a:endParaRPr lang="pt-BR" sz="4400" b="1" dirty="0" smtClean="0">
              <a:solidFill>
                <a:srgbClr val="FFFF00"/>
              </a:solidFill>
            </a:endParaRPr>
          </a:p>
          <a:p>
            <a:r>
              <a:rPr lang="pt-BR" sz="4400" b="1" dirty="0" smtClean="0">
                <a:solidFill>
                  <a:srgbClr val="FFFF00"/>
                </a:solidFill>
              </a:rPr>
              <a:t>...</a:t>
            </a:r>
            <a:endParaRPr lang="pt-BR" sz="4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642918"/>
            <a:ext cx="857256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Apocalipse </a:t>
            </a:r>
            <a:r>
              <a:rPr lang="pt-BR" sz="4400" dirty="0" smtClean="0"/>
              <a:t>22.6,7</a:t>
            </a:r>
            <a:endParaRPr lang="pt-BR" sz="4400" dirty="0" smtClean="0"/>
          </a:p>
          <a:p>
            <a:r>
              <a:rPr lang="pt-BR" sz="4400" b="1" baseline="30000" dirty="0" smtClean="0">
                <a:solidFill>
                  <a:srgbClr val="FFFF00"/>
                </a:solidFill>
              </a:rPr>
              <a:t>7</a:t>
            </a:r>
            <a:r>
              <a:rPr lang="pt-BR" sz="4400" b="1" baseline="30000" dirty="0" smtClean="0">
                <a:solidFill>
                  <a:srgbClr val="FFFF00"/>
                </a:solidFill>
              </a:rPr>
              <a:t> </a:t>
            </a:r>
            <a:r>
              <a:rPr lang="pt-BR" sz="4400" b="1" dirty="0" smtClean="0">
                <a:solidFill>
                  <a:srgbClr val="FFFF00"/>
                </a:solidFill>
              </a:rPr>
              <a:t>— Eis que venho </a:t>
            </a:r>
            <a:r>
              <a:rPr lang="pt-BR" sz="4400" b="1" dirty="0" smtClean="0">
                <a:solidFill>
                  <a:srgbClr val="FFFF00"/>
                </a:solidFill>
              </a:rPr>
              <a:t>sem demora</a:t>
            </a:r>
            <a:r>
              <a:rPr lang="pt-BR" sz="4400" b="1" dirty="0" smtClean="0">
                <a:solidFill>
                  <a:srgbClr val="FFFF00"/>
                </a:solidFill>
              </a:rPr>
              <a:t>. </a:t>
            </a:r>
            <a:endParaRPr lang="pt-BR" sz="4400" b="1" dirty="0" smtClean="0">
              <a:solidFill>
                <a:srgbClr val="FFFF00"/>
              </a:solidFill>
            </a:endParaRPr>
          </a:p>
          <a:p>
            <a:r>
              <a:rPr lang="pt-BR" sz="4400" b="1" dirty="0" err="1" smtClean="0">
                <a:solidFill>
                  <a:srgbClr val="FFFF00"/>
                </a:solidFill>
              </a:rPr>
              <a:t>Bem-aventurado</a:t>
            </a:r>
            <a:r>
              <a:rPr lang="pt-BR" sz="4400" b="1" dirty="0" smtClean="0">
                <a:solidFill>
                  <a:srgbClr val="FFFF00"/>
                </a:solidFill>
              </a:rPr>
              <a:t> </a:t>
            </a:r>
            <a:r>
              <a:rPr lang="pt-BR" sz="4400" b="1" dirty="0" smtClean="0">
                <a:solidFill>
                  <a:srgbClr val="FFFF00"/>
                </a:solidFill>
              </a:rPr>
              <a:t>aquele que guarda as palavras da profecia deste livro.</a:t>
            </a:r>
            <a:endParaRPr lang="pt-BR" sz="4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49511</TotalTime>
  <Words>35</Words>
  <Application>Microsoft Office PowerPoint</Application>
  <PresentationFormat>Apresentação na tela (4:3)</PresentationFormat>
  <Paragraphs>28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3486</cp:revision>
  <dcterms:created xsi:type="dcterms:W3CDTF">2012-01-16T14:03:42Z</dcterms:created>
  <dcterms:modified xsi:type="dcterms:W3CDTF">2024-04-04T11:38:44Z</dcterms:modified>
</cp:coreProperties>
</file>