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8"/>
  </p:notesMasterIdLst>
  <p:sldIdLst>
    <p:sldId id="984" r:id="rId2"/>
    <p:sldId id="985" r:id="rId3"/>
    <p:sldId id="987" r:id="rId4"/>
    <p:sldId id="986" r:id="rId5"/>
    <p:sldId id="998" r:id="rId6"/>
    <p:sldId id="988" r:id="rId7"/>
    <p:sldId id="991" r:id="rId8"/>
    <p:sldId id="989" r:id="rId9"/>
    <p:sldId id="990" r:id="rId10"/>
    <p:sldId id="992" r:id="rId11"/>
    <p:sldId id="993" r:id="rId12"/>
    <p:sldId id="994" r:id="rId13"/>
    <p:sldId id="996" r:id="rId14"/>
    <p:sldId id="997" r:id="rId15"/>
    <p:sldId id="999" r:id="rId16"/>
    <p:sldId id="995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14" autoAdjust="0"/>
    <p:restoredTop sz="78309" autoAdjust="0"/>
  </p:normalViewPr>
  <p:slideViewPr>
    <p:cSldViewPr>
      <p:cViewPr>
        <p:scale>
          <a:sx n="50" d="100"/>
          <a:sy n="50" d="100"/>
        </p:scale>
        <p:origin x="-2342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09/04/2024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Apocalipse 22.18-21</a:t>
            </a:r>
          </a:p>
          <a:p>
            <a:r>
              <a:rPr lang="pt-BR" baseline="30000" dirty="0" smtClean="0"/>
              <a:t>18 </a:t>
            </a:r>
            <a:r>
              <a:rPr lang="pt-BR" dirty="0" smtClean="0"/>
              <a:t>Eu, a todo aquele que ouve as palavras da profecia deste livro, testifico: Se alguém lhes fizer qualquer acréscimo, Deus lhe acrescentará os flagelos escritos neste livro.</a:t>
            </a:r>
          </a:p>
          <a:p>
            <a:r>
              <a:rPr lang="pt-BR" baseline="30000" dirty="0" smtClean="0"/>
              <a:t>19 </a:t>
            </a:r>
            <a:r>
              <a:rPr lang="pt-BR" dirty="0" smtClean="0"/>
              <a:t>E, se alguém tirar qualquer coisa das palavras do livro desta profecia, Deus tirará a sua parte da árvore da vida, da cidade santa e das coisas que estão escritas neste livro.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19 </a:t>
            </a:r>
            <a:r>
              <a:rPr lang="pt-BR" sz="4800" b="1" dirty="0" smtClean="0">
                <a:solidFill>
                  <a:srgbClr val="FFFF00"/>
                </a:solidFill>
              </a:rPr>
              <a:t>E, se alguém tirar qualquer coisa das palavras do livro desta profecia, Deus tirará a sua parte da árvore da vida, da cidade santa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19 </a:t>
            </a:r>
            <a:r>
              <a:rPr lang="pt-BR" sz="4800" b="1" dirty="0" smtClean="0">
                <a:solidFill>
                  <a:srgbClr val="FFFF00"/>
                </a:solidFill>
              </a:rPr>
              <a:t>E, se alguém tirar qualquer coisa das palavras do livro desta profecia, Deus tirará a sua parte da árvore da vida, da cidade santa e das coisas que estão escritas neste livro.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20 </a:t>
            </a:r>
            <a:r>
              <a:rPr lang="pt-BR" sz="4800" b="1" dirty="0" smtClean="0">
                <a:solidFill>
                  <a:srgbClr val="FFFF00"/>
                </a:solidFill>
              </a:rPr>
              <a:t>Aquele que dá testemunho destas coisas diz: 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</a:t>
            </a:r>
            <a:r>
              <a:rPr lang="pt-BR" sz="4800" dirty="0" smtClean="0"/>
              <a:t>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20 </a:t>
            </a:r>
            <a:r>
              <a:rPr lang="pt-BR" sz="4800" b="1" dirty="0" smtClean="0">
                <a:solidFill>
                  <a:srgbClr val="FFFF00"/>
                </a:solidFill>
              </a:rPr>
              <a:t>Aquele que dá testemunho destas coisas diz: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Certamente venho sem demora. 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</a:t>
            </a:r>
            <a:r>
              <a:rPr lang="pt-BR" sz="4800" dirty="0" smtClean="0"/>
              <a:t>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20 </a:t>
            </a:r>
            <a:r>
              <a:rPr lang="pt-BR" sz="4800" b="1" dirty="0" smtClean="0">
                <a:solidFill>
                  <a:srgbClr val="FFFF00"/>
                </a:solidFill>
              </a:rPr>
              <a:t>Aquele que dá testemunho destas coisas diz: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Certamente venho sem demora.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Amém!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3582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</a:t>
            </a:r>
            <a:r>
              <a:rPr lang="pt-BR" sz="4800" dirty="0" smtClean="0"/>
              <a:t>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20 </a:t>
            </a:r>
            <a:r>
              <a:rPr lang="pt-BR" sz="4800" b="1" dirty="0" smtClean="0">
                <a:solidFill>
                  <a:srgbClr val="FFFF00"/>
                </a:solidFill>
              </a:rPr>
              <a:t>Aquele que dá testemunho destas coisas diz: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Certamente venho sem demora. 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Amém! Vem, Senhor Jesus!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</a:t>
            </a:r>
            <a:r>
              <a:rPr lang="pt-BR" sz="4800" dirty="0" smtClean="0"/>
              <a:t>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21 </a:t>
            </a:r>
            <a:r>
              <a:rPr lang="pt-BR" sz="4800" b="1" dirty="0" smtClean="0">
                <a:solidFill>
                  <a:srgbClr val="FFFF00"/>
                </a:solidFill>
              </a:rPr>
              <a:t>A graça do Senhor Jesus esteja com todos.</a:t>
            </a:r>
            <a:endParaRPr lang="pt-BR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Apocalipse 22.18-21</a:t>
            </a:r>
          </a:p>
          <a:p>
            <a:r>
              <a:rPr lang="pt-BR" baseline="30000" dirty="0" smtClean="0"/>
              <a:t>20 </a:t>
            </a:r>
            <a:r>
              <a:rPr lang="pt-BR" dirty="0" smtClean="0"/>
              <a:t>Aquele que dá testemunho destas coisas diz: — Certamente venho sem demora. </a:t>
            </a:r>
          </a:p>
          <a:p>
            <a:r>
              <a:rPr lang="pt-BR" dirty="0" smtClean="0"/>
              <a:t>Amém! Vem, Senhor Jesus! </a:t>
            </a:r>
          </a:p>
          <a:p>
            <a:r>
              <a:rPr lang="pt-BR" baseline="30000" dirty="0" smtClean="0"/>
              <a:t>21 </a:t>
            </a:r>
            <a:r>
              <a:rPr lang="pt-BR" dirty="0" smtClean="0"/>
              <a:t>A graça do Senhor Jesus esteja com todos.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</a:t>
            </a:r>
          </a:p>
          <a:p>
            <a:r>
              <a:rPr lang="pt-BR" sz="4800" dirty="0" smtClean="0"/>
              <a:t>               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18 </a:t>
            </a:r>
            <a:r>
              <a:rPr lang="pt-BR" sz="4800" b="1" dirty="0" smtClean="0">
                <a:solidFill>
                  <a:srgbClr val="FFFF00"/>
                </a:solidFill>
              </a:rPr>
              <a:t>Eu,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</a:t>
            </a:r>
          </a:p>
          <a:p>
            <a:r>
              <a:rPr lang="pt-BR" sz="4800" dirty="0" smtClean="0"/>
              <a:t>               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18 </a:t>
            </a:r>
            <a:r>
              <a:rPr lang="pt-BR" sz="4800" b="1" dirty="0" smtClean="0">
                <a:solidFill>
                  <a:srgbClr val="FFFF00"/>
                </a:solidFill>
              </a:rPr>
              <a:t>Eu, a todo aquele que ouve as palavras da profecia deste livro, testifico: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</a:t>
            </a:r>
            <a:r>
              <a:rPr lang="pt-BR" sz="4800" dirty="0" smtClean="0"/>
              <a:t>Apocalipse </a:t>
            </a:r>
            <a:r>
              <a:rPr lang="pt-BR" sz="4800" dirty="0" smtClean="0"/>
              <a:t>1.3</a:t>
            </a:r>
            <a:endParaRPr lang="pt-BR" sz="4800" dirty="0" smtClean="0"/>
          </a:p>
          <a:p>
            <a:r>
              <a:rPr lang="pt-BR" sz="4800" dirty="0" smtClean="0"/>
              <a:t>Feliz é aquele que lê as palavras desta profecia, e felizes são aqueles que ouvem sua mensagem e obedecem ao que ela diz, pois o tempo está próximo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</a:t>
            </a:r>
          </a:p>
          <a:p>
            <a:r>
              <a:rPr lang="pt-BR" sz="4800" dirty="0" smtClean="0"/>
              <a:t>           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18 </a:t>
            </a:r>
            <a:r>
              <a:rPr lang="pt-BR" sz="4800" b="1" dirty="0" smtClean="0">
                <a:solidFill>
                  <a:srgbClr val="FFFF00"/>
                </a:solidFill>
              </a:rPr>
              <a:t>Eu, a todo aquele que ouve as palavras da profecia deste livro, testifico: Se alguém lhes fizer qualquer acréscimo,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</a:t>
            </a:r>
          </a:p>
          <a:p>
            <a:r>
              <a:rPr lang="pt-BR" sz="4800" dirty="0" smtClean="0"/>
              <a:t>               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18 </a:t>
            </a:r>
            <a:r>
              <a:rPr lang="pt-BR" sz="4800" b="1" dirty="0" smtClean="0">
                <a:solidFill>
                  <a:srgbClr val="FFFF00"/>
                </a:solidFill>
              </a:rPr>
              <a:t>Eu, a todo aquele que ouve as palavras da profecia deste livro, testifico: Se alguém lhes fizer qualquer acréscimo, Deus lhe acrescentará os flagelos escritos neste livro.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19 </a:t>
            </a:r>
            <a:r>
              <a:rPr lang="pt-BR" sz="4800" b="1" dirty="0" smtClean="0">
                <a:solidFill>
                  <a:srgbClr val="FFFF00"/>
                </a:solidFill>
              </a:rPr>
              <a:t>E, se alguém tirar qualquer coisa das palavras do livro desta profecia,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22.18-21</a:t>
            </a:r>
          </a:p>
          <a:p>
            <a:r>
              <a:rPr lang="pt-BR" sz="4800" b="1" baseline="30000" dirty="0" smtClean="0">
                <a:solidFill>
                  <a:srgbClr val="FFFF00"/>
                </a:solidFill>
              </a:rPr>
              <a:t>19 </a:t>
            </a:r>
            <a:r>
              <a:rPr lang="pt-BR" sz="4800" b="1" dirty="0" smtClean="0">
                <a:solidFill>
                  <a:srgbClr val="FFFF00"/>
                </a:solidFill>
              </a:rPr>
              <a:t>E, se alguém tirar qualquer coisa das palavras do livro desta profecia, Deus tirará a sua parte da árvore da vida,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49725</TotalTime>
  <Words>114</Words>
  <Application>Microsoft Office PowerPoint</Application>
  <PresentationFormat>Apresentação na tela (4:3)</PresentationFormat>
  <Paragraphs>60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3503</cp:revision>
  <dcterms:created xsi:type="dcterms:W3CDTF">2012-01-16T14:03:42Z</dcterms:created>
  <dcterms:modified xsi:type="dcterms:W3CDTF">2024-04-09T21:12:27Z</dcterms:modified>
</cp:coreProperties>
</file>