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4"/>
  </p:notesMasterIdLst>
  <p:sldIdLst>
    <p:sldId id="984" r:id="rId2"/>
    <p:sldId id="985" r:id="rId3"/>
    <p:sldId id="986" r:id="rId4"/>
    <p:sldId id="987" r:id="rId5"/>
    <p:sldId id="988" r:id="rId6"/>
    <p:sldId id="989" r:id="rId7"/>
    <p:sldId id="990" r:id="rId8"/>
    <p:sldId id="991" r:id="rId9"/>
    <p:sldId id="994" r:id="rId10"/>
    <p:sldId id="992" r:id="rId11"/>
    <p:sldId id="993" r:id="rId12"/>
    <p:sldId id="995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71462"/>
            <a:ext cx="8786842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22.11-13</a:t>
            </a:r>
          </a:p>
          <a:p>
            <a:r>
              <a:rPr lang="pt-BR" sz="4100" baseline="30000" dirty="0" smtClean="0"/>
              <a:t>11 </a:t>
            </a:r>
            <a:r>
              <a:rPr lang="pt-BR" sz="4100" dirty="0" smtClean="0"/>
              <a:t>Continue o injusto a fazer injustiça, e continue o imundo a ser imundo. O justo continue na prática da justiça, e o santo continue a santificar-se.</a:t>
            </a:r>
          </a:p>
          <a:p>
            <a:r>
              <a:rPr lang="pt-BR" sz="4100" baseline="30000" dirty="0" smtClean="0"/>
              <a:t>12 </a:t>
            </a:r>
            <a:r>
              <a:rPr lang="pt-BR" sz="4100" dirty="0" smtClean="0"/>
              <a:t>— Eis que venho sem demora, e comigo está a recompensa que tenho para dar a cada um segundo as suas obras.</a:t>
            </a:r>
          </a:p>
          <a:p>
            <a:r>
              <a:rPr lang="pt-BR" sz="4100" baseline="30000" dirty="0" smtClean="0"/>
              <a:t>13 </a:t>
            </a:r>
            <a:r>
              <a:rPr lang="pt-BR" sz="4100" dirty="0" smtClean="0"/>
              <a:t>Eu sou o Alfa e o Ômega, o Primeiro e o Último, o Princípio e o Fim.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64386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22.11-13</a:t>
            </a:r>
          </a:p>
          <a:p>
            <a:r>
              <a:rPr lang="pt-BR" sz="4100" b="1" baseline="30000" dirty="0" smtClean="0">
                <a:solidFill>
                  <a:srgbClr val="FFFF00"/>
                </a:solidFill>
              </a:rPr>
              <a:t>13 </a:t>
            </a:r>
            <a:r>
              <a:rPr lang="pt-BR" sz="4100" b="1" dirty="0" smtClean="0">
                <a:solidFill>
                  <a:srgbClr val="FFFF00"/>
                </a:solidFill>
              </a:rPr>
              <a:t>Eu sou o Alfa e o Ômega, o Primeiro e o Último, 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64386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22.11-13</a:t>
            </a:r>
          </a:p>
          <a:p>
            <a:r>
              <a:rPr lang="pt-BR" sz="4100" b="1" baseline="30000" dirty="0" smtClean="0">
                <a:solidFill>
                  <a:srgbClr val="FFFF00"/>
                </a:solidFill>
              </a:rPr>
              <a:t>13 </a:t>
            </a:r>
            <a:r>
              <a:rPr lang="pt-BR" sz="4100" b="1" dirty="0" smtClean="0">
                <a:solidFill>
                  <a:srgbClr val="FFFF00"/>
                </a:solidFill>
              </a:rPr>
              <a:t>Eu sou o Alfa e o Ômega, o Primeiro e o Último, o Princípio e o Fim.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643866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</a:t>
            </a:r>
            <a:r>
              <a:rPr lang="pt-BR" sz="4100" dirty="0" smtClean="0"/>
              <a:t>1.8</a:t>
            </a:r>
            <a:endParaRPr lang="pt-BR" sz="4100" dirty="0" smtClean="0"/>
          </a:p>
          <a:p>
            <a:r>
              <a:rPr lang="pt-BR" sz="4400" dirty="0" smtClean="0"/>
              <a:t>"Eu sou o Alfa e o Ômega", diz o Senhor Deus, "aquele que é, que era e que há de vir, o Todo-Poderoso."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22.11-13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11 </a:t>
            </a:r>
            <a:r>
              <a:rPr lang="pt-BR" sz="4800" b="1" dirty="0" smtClean="0">
                <a:solidFill>
                  <a:srgbClr val="FFFF00"/>
                </a:solidFill>
              </a:rPr>
              <a:t>Continue o injusto a fazer injustiça,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22.11-13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11 </a:t>
            </a:r>
            <a:r>
              <a:rPr lang="pt-BR" sz="4800" b="1" dirty="0" smtClean="0">
                <a:solidFill>
                  <a:srgbClr val="FFFF00"/>
                </a:solidFill>
              </a:rPr>
              <a:t>Continue o injusto a fazer injustiça, e continue o imundo a ser imundo.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22.11-13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11 </a:t>
            </a:r>
            <a:r>
              <a:rPr lang="pt-BR" sz="4800" b="1" dirty="0" smtClean="0">
                <a:solidFill>
                  <a:srgbClr val="FFFF00"/>
                </a:solidFill>
              </a:rPr>
              <a:t>Continue o injusto a fazer injustiça, e continue o imundo a ser imundo. O justo continue na prática da justiça,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22.11-13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11 </a:t>
            </a:r>
            <a:r>
              <a:rPr lang="pt-BR" sz="4800" b="1" dirty="0" smtClean="0">
                <a:solidFill>
                  <a:srgbClr val="FFFF00"/>
                </a:solidFill>
              </a:rPr>
              <a:t>Continue o injusto a fazer injustiça, e continue o imundo a ser imundo. O justo continue na prática da justiça, e o santo continue a santificar-se.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22.11-13</a:t>
            </a:r>
          </a:p>
          <a:p>
            <a:r>
              <a:rPr lang="pt-BR" sz="4100" b="1" baseline="30000" dirty="0" smtClean="0">
                <a:solidFill>
                  <a:srgbClr val="FFFF00"/>
                </a:solidFill>
              </a:rPr>
              <a:t>12 </a:t>
            </a:r>
            <a:r>
              <a:rPr lang="pt-BR" sz="4100" b="1" dirty="0" smtClean="0">
                <a:solidFill>
                  <a:srgbClr val="FFFF00"/>
                </a:solidFill>
              </a:rPr>
              <a:t>— Eis que venho sem demora, ...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22.8-10</a:t>
            </a:r>
          </a:p>
          <a:p>
            <a:r>
              <a:rPr lang="pt-BR" sz="4100" b="1" baseline="30000" dirty="0" smtClean="0">
                <a:solidFill>
                  <a:srgbClr val="FFFF00"/>
                </a:solidFill>
              </a:rPr>
              <a:t>12 </a:t>
            </a:r>
            <a:r>
              <a:rPr lang="pt-BR" sz="4100" b="1" dirty="0" smtClean="0">
                <a:solidFill>
                  <a:srgbClr val="FFFF00"/>
                </a:solidFill>
              </a:rPr>
              <a:t>— Eis que venho sem demora, e comigo está a recompensa que tenho para dar a cada um segundo as suas obras.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64386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22.8-10</a:t>
            </a:r>
          </a:p>
          <a:p>
            <a:r>
              <a:rPr lang="pt-BR" sz="4100" b="1" baseline="30000" dirty="0" smtClean="0">
                <a:solidFill>
                  <a:srgbClr val="FFFF00"/>
                </a:solidFill>
              </a:rPr>
              <a:t>13 </a:t>
            </a:r>
            <a:r>
              <a:rPr lang="pt-BR" sz="4100" b="1" dirty="0" smtClean="0">
                <a:solidFill>
                  <a:srgbClr val="FFFF00"/>
                </a:solidFill>
              </a:rPr>
              <a:t>Eu sou o Alfa e o Ômega, 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64386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Apocalipse </a:t>
            </a:r>
            <a:r>
              <a:rPr lang="pt-BR" sz="4100" dirty="0" smtClean="0"/>
              <a:t>21.6</a:t>
            </a:r>
            <a:endParaRPr lang="pt-BR" sz="4100" dirty="0" smtClean="0"/>
          </a:p>
          <a:p>
            <a:r>
              <a:rPr lang="pt-BR" sz="4400" dirty="0" smtClean="0"/>
              <a:t>Disse-me ainda: </a:t>
            </a:r>
            <a:r>
              <a:rPr lang="pt-BR" sz="4400" dirty="0" smtClean="0"/>
              <a:t>— </a:t>
            </a:r>
            <a:r>
              <a:rPr lang="pt-BR" sz="4400" dirty="0" smtClean="0"/>
              <a:t>Tudo está feito! Eu sou o Alfa e o Ômega, o Princípio e o Fim. Eu, a quem tem sede, darei de graça da fonte da água da vida.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49624</TotalTime>
  <Words>91</Words>
  <Application>Microsoft Office PowerPoint</Application>
  <PresentationFormat>Apresentação na tela (4:3)</PresentationFormat>
  <Paragraphs>38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3495</cp:revision>
  <dcterms:created xsi:type="dcterms:W3CDTF">2012-01-16T14:03:42Z</dcterms:created>
  <dcterms:modified xsi:type="dcterms:W3CDTF">2024-04-08T13:06:46Z</dcterms:modified>
</cp:coreProperties>
</file>