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9"/>
  </p:notesMasterIdLst>
  <p:sldIdLst>
    <p:sldId id="955" r:id="rId2"/>
    <p:sldId id="956" r:id="rId3"/>
    <p:sldId id="974" r:id="rId4"/>
    <p:sldId id="965" r:id="rId5"/>
    <p:sldId id="957" r:id="rId6"/>
    <p:sldId id="966" r:id="rId7"/>
    <p:sldId id="959" r:id="rId8"/>
    <p:sldId id="969" r:id="rId9"/>
    <p:sldId id="958" r:id="rId10"/>
    <p:sldId id="971" r:id="rId11"/>
    <p:sldId id="960" r:id="rId12"/>
    <p:sldId id="967" r:id="rId13"/>
    <p:sldId id="961" r:id="rId14"/>
    <p:sldId id="962" r:id="rId15"/>
    <p:sldId id="963" r:id="rId16"/>
    <p:sldId id="973" r:id="rId17"/>
    <p:sldId id="964" r:id="rId1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21/03/2024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13</a:t>
            </a:fld>
            <a:endParaRPr lang="pt-BR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14</a:t>
            </a:fld>
            <a:endParaRPr lang="pt-BR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15</a:t>
            </a:fld>
            <a:endParaRPr lang="pt-BR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16</a:t>
            </a:fld>
            <a:endParaRPr lang="pt-BR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17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0"/>
            <a:ext cx="8786842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Apocalipse 21.7,8</a:t>
            </a:r>
          </a:p>
          <a:p>
            <a:r>
              <a:rPr lang="pt-BR" sz="4200" dirty="0" smtClean="0"/>
              <a:t>⁷ O vencedor herdará estas coisas, e eu serei o Deus dele e ele será o meu filho.</a:t>
            </a:r>
          </a:p>
          <a:p>
            <a:r>
              <a:rPr lang="pt-BR" sz="4200" dirty="0" smtClean="0"/>
              <a:t>⁸ Quanto, porém, aos covardes, aos incrédulos, aos abomináveis, aos assassinos, aos imorais, aos feiticeiros, aos idólatras e a todos os mentirosos, a parte que lhes cabe será no lago que está queimando com fogo e enxofre, a saber, a segunda morte. 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8286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Apocalipse 21.7,8</a:t>
            </a:r>
          </a:p>
          <a:p>
            <a:r>
              <a:rPr lang="pt-BR" sz="4200" b="1" dirty="0" smtClean="0">
                <a:solidFill>
                  <a:srgbClr val="FFFF00"/>
                </a:solidFill>
              </a:rPr>
              <a:t>⁸ Quanto, porém, aos covardes, aos incrédulos, aos abomináveis, ...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828680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Apocalipse 21.7,8</a:t>
            </a:r>
          </a:p>
          <a:p>
            <a:r>
              <a:rPr lang="pt-BR" sz="4200" b="1" dirty="0" smtClean="0">
                <a:solidFill>
                  <a:srgbClr val="FFFF00"/>
                </a:solidFill>
              </a:rPr>
              <a:t>⁸ Quanto, porém, aos covardes, aos incrédulos, aos abomináveis, aos </a:t>
            </a:r>
            <a:r>
              <a:rPr lang="pt-BR" sz="4200" b="1" smtClean="0">
                <a:solidFill>
                  <a:srgbClr val="FFFF00"/>
                </a:solidFill>
              </a:rPr>
              <a:t>assassinos, ...</a:t>
            </a:r>
            <a:endParaRPr lang="pt-BR" sz="4200" b="1" dirty="0" smtClean="0">
              <a:solidFill>
                <a:srgbClr val="FFFF00"/>
              </a:solidFill>
            </a:endParaRP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828680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Apocalipse 21.7,8</a:t>
            </a:r>
          </a:p>
          <a:p>
            <a:r>
              <a:rPr lang="pt-BR" sz="4200" b="1" dirty="0" smtClean="0">
                <a:solidFill>
                  <a:srgbClr val="FFFF00"/>
                </a:solidFill>
              </a:rPr>
              <a:t>⁸ Quanto, porém, aos covardes, aos incrédulos, aos abomináveis, aos assassinos, aos imorais, ...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8286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Apocalipse 21.7,8</a:t>
            </a:r>
          </a:p>
          <a:p>
            <a:r>
              <a:rPr lang="pt-BR" sz="4200" b="1" dirty="0" smtClean="0">
                <a:solidFill>
                  <a:srgbClr val="FFFF00"/>
                </a:solidFill>
              </a:rPr>
              <a:t>⁸ Quanto, porém, aos covardes, aos incrédulos, aos abomináveis, aos assassinos, aos imorais, aos feiticeiros, ...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82868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Apocalipse 21.7,8</a:t>
            </a:r>
          </a:p>
          <a:p>
            <a:r>
              <a:rPr lang="pt-BR" sz="4200" b="1" dirty="0" smtClean="0">
                <a:solidFill>
                  <a:srgbClr val="FFFF00"/>
                </a:solidFill>
              </a:rPr>
              <a:t>⁸ Quanto, porém, aos covardes, aos incrédulos, aos abomináveis, aos assassinos, aos imorais, aos feiticeiros, aos idólatras ...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828680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Apocalipse 21.7,8</a:t>
            </a:r>
          </a:p>
          <a:p>
            <a:r>
              <a:rPr lang="pt-BR" sz="4200" b="1" dirty="0" smtClean="0">
                <a:solidFill>
                  <a:srgbClr val="FFFF00"/>
                </a:solidFill>
              </a:rPr>
              <a:t>⁸ Quanto, porém, aos covardes, aos incrédulos, aos abomináveis, aos assassinos, aos imorais, aos feiticeiros, aos idólatras e a todos os mentirosos, ...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302359"/>
            <a:ext cx="828680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</a:t>
            </a:r>
            <a:r>
              <a:rPr lang="pt-BR" sz="4200" dirty="0" smtClean="0"/>
              <a:t>       </a:t>
            </a:r>
            <a:r>
              <a:rPr lang="pt-BR" sz="4200" dirty="0" smtClean="0"/>
              <a:t>João 8:44</a:t>
            </a:r>
          </a:p>
          <a:p>
            <a:r>
              <a:rPr lang="pt-BR" sz="4200" dirty="0" smtClean="0"/>
              <a:t>Vocês </a:t>
            </a:r>
            <a:r>
              <a:rPr lang="pt-BR" sz="4200" dirty="0" smtClean="0"/>
              <a:t>são do diabo,que é o pai de vocês, e querem satisfazer os desejos dele. Ele foi assassino desde o princípio e jamais se firmou na verdade, porque nele não há verdade. Quando ele profere mentira, fala do que lhe é próprio, porque é mentiroso e pai da mentira. </a:t>
            </a:r>
          </a:p>
          <a:p>
            <a:endParaRPr lang="pt-BR" sz="42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828680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Apocalipse 21.7,8</a:t>
            </a:r>
          </a:p>
          <a:p>
            <a:r>
              <a:rPr lang="pt-BR" sz="4200" b="1" dirty="0" smtClean="0">
                <a:solidFill>
                  <a:srgbClr val="FFFF00"/>
                </a:solidFill>
              </a:rPr>
              <a:t>⁸ Quanto, porém, aos covardes, aos incrédulos, aos abomináveis, aos assassinos, aos imorais, aos feiticeiros, aos idólatras e a todos os mentirosos, a parte que lhes cabe será no lago que está queimando com fogo e enxofre, a saber, a segunda morte. 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85794"/>
            <a:ext cx="785818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Apocalipse 21.7,8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⁷ O vencedor herdará estas coisas,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  <a:p>
            <a:endParaRPr lang="pt-BR" sz="8800" b="1" dirty="0" smtClean="0">
              <a:solidFill>
                <a:srgbClr val="FFFF00"/>
              </a:solidFill>
            </a:endParaRP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85794"/>
            <a:ext cx="78581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Apocalipse 21.7,8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⁷ O vencedor herdará estas coisas,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428604"/>
            <a:ext cx="878684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 Apocalipse 2.7</a:t>
            </a:r>
          </a:p>
          <a:p>
            <a:r>
              <a:rPr lang="pt-BR" sz="4800" dirty="0" smtClean="0"/>
              <a:t>Quem tem ouvidos, ouça o que o Espírito diz às igrejas:‘Ao vencedor, darei o direito de se alimentar da árvore da vida</a:t>
            </a:r>
            <a:r>
              <a:rPr lang="pt-BR" sz="4800" dirty="0" smtClean="0"/>
              <a:t>, que </a:t>
            </a:r>
            <a:r>
              <a:rPr lang="pt-BR" sz="4800" dirty="0" smtClean="0"/>
              <a:t>se encontra no paraíso de Deus.’" 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785794"/>
            <a:ext cx="78581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Apocalipse 21.7,8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⁷ O vencedor herdará estas coisas, e eu serei o Deus dele 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e ele será o meu filho.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7868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 Romanos 8:17</a:t>
            </a:r>
            <a:endParaRPr lang="pt-BR" sz="4200" dirty="0" smtClean="0"/>
          </a:p>
          <a:p>
            <a:r>
              <a:rPr lang="pt-BR" sz="4800" dirty="0" smtClean="0"/>
              <a:t>E, se somos filhos, somos também herdeiros; herdeiros de Deus e </a:t>
            </a:r>
            <a:r>
              <a:rPr lang="pt-BR" sz="4800" dirty="0" err="1" smtClean="0"/>
              <a:t>coerdeiros</a:t>
            </a:r>
            <a:r>
              <a:rPr lang="pt-BR" sz="4800" dirty="0" smtClean="0"/>
              <a:t> com Cristo, se com ele sofremos, para que também com ele sejamos glorificados.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82868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Apocalipse 21.7,8</a:t>
            </a:r>
          </a:p>
          <a:p>
            <a:r>
              <a:rPr lang="pt-BR" sz="4200" b="1" dirty="0" smtClean="0">
                <a:solidFill>
                  <a:srgbClr val="FFFF00"/>
                </a:solidFill>
              </a:rPr>
              <a:t>⁸ Quanto, porém, aos covardes, ...</a:t>
            </a: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71480"/>
            <a:ext cx="87868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  </a:t>
            </a:r>
            <a:r>
              <a:rPr lang="pt-BR" sz="4800" dirty="0" smtClean="0"/>
              <a:t>João 16:33</a:t>
            </a:r>
          </a:p>
          <a:p>
            <a:r>
              <a:rPr lang="pt-BR" sz="4800" dirty="0" smtClean="0"/>
              <a:t>Falei </a:t>
            </a:r>
            <a:r>
              <a:rPr lang="pt-BR" sz="4800" dirty="0" smtClean="0"/>
              <a:t>essas coisas para que em mim vocês tenham paz. No mundo, vocês passam por aflições; mas tenham coragem: eu venci o mundo.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8286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200" dirty="0" smtClean="0"/>
              <a:t>                 Apocalipse 21.7,8</a:t>
            </a:r>
          </a:p>
          <a:p>
            <a:r>
              <a:rPr lang="pt-BR" sz="4200" b="1" dirty="0" smtClean="0">
                <a:solidFill>
                  <a:srgbClr val="FFFF00"/>
                </a:solidFill>
              </a:rPr>
              <a:t>⁸ Quanto, porém, aos covardes, aos incrédulos, </a:t>
            </a:r>
            <a:r>
              <a:rPr lang="pt-BR" sz="4200" b="1" dirty="0" smtClean="0">
                <a:solidFill>
                  <a:srgbClr val="FFFF00"/>
                </a:solidFill>
              </a:rPr>
              <a:t>...</a:t>
            </a:r>
            <a:endParaRPr lang="pt-BR" sz="4200" b="1" dirty="0" smtClean="0">
              <a:solidFill>
                <a:srgbClr val="FFFF00"/>
              </a:solidFill>
            </a:endParaRPr>
          </a:p>
          <a:p>
            <a:endParaRPr lang="pt-BR" sz="4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48358</TotalTime>
  <Words>539</Words>
  <Application>Microsoft Office PowerPoint</Application>
  <PresentationFormat>Apresentação na tela (4:3)</PresentationFormat>
  <Paragraphs>54</Paragraphs>
  <Slides>17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3439</cp:revision>
  <dcterms:created xsi:type="dcterms:W3CDTF">2012-01-16T14:03:42Z</dcterms:created>
  <dcterms:modified xsi:type="dcterms:W3CDTF">2024-03-21T12:25:57Z</dcterms:modified>
</cp:coreProperties>
</file>