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7"/>
  </p:notesMasterIdLst>
  <p:sldIdLst>
    <p:sldId id="955" r:id="rId2"/>
    <p:sldId id="956" r:id="rId3"/>
    <p:sldId id="957" r:id="rId4"/>
    <p:sldId id="959" r:id="rId5"/>
    <p:sldId id="958" r:id="rId6"/>
    <p:sldId id="961" r:id="rId7"/>
    <p:sldId id="960" r:id="rId8"/>
    <p:sldId id="964" r:id="rId9"/>
    <p:sldId id="965" r:id="rId10"/>
    <p:sldId id="966" r:id="rId11"/>
    <p:sldId id="962" r:id="rId12"/>
    <p:sldId id="963" r:id="rId13"/>
    <p:sldId id="967" r:id="rId14"/>
    <p:sldId id="968" r:id="rId15"/>
    <p:sldId id="969" r:id="rId1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20/03/2024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Apocalipse 21.5,6</a:t>
            </a:r>
          </a:p>
          <a:p>
            <a:r>
              <a:rPr lang="pt-BR" sz="4200" dirty="0" smtClean="0"/>
              <a:t>⁵ E aquele que estava sentado no trono disse: — Eis que faço novas todas as coisas. E acrescentou: — Escreva, porque estas palavras são fiéis e verdadeiras.</a:t>
            </a:r>
          </a:p>
          <a:p>
            <a:r>
              <a:rPr lang="pt-BR" sz="4200" dirty="0" smtClean="0"/>
              <a:t>⁶ Disse-me ainda: — Tudo está feito! Eu sou o Alfa e o Ômega, o Princípio e o Fim. Eu, a quem tem sede, darei de graça da fonte da água da vida. 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85794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</a:t>
            </a:r>
            <a:r>
              <a:rPr lang="pt-BR" sz="4800" dirty="0" smtClean="0"/>
              <a:t>Apocalipse  22.13</a:t>
            </a:r>
          </a:p>
          <a:p>
            <a:r>
              <a:rPr lang="pt-BR" sz="4800" dirty="0" smtClean="0"/>
              <a:t>Eu sou o Alfa e o Ômega,o Primeiro e o Último,o Princípio e o Fim.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</a:t>
            </a:r>
            <a:r>
              <a:rPr lang="pt-BR" sz="4800" dirty="0" smtClean="0"/>
              <a:t>Apocalipse 21.5,6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⁶ Disse-me ainda: — Tudo está feito! Eu sou o Alfa e o Ômega, o Princípio e o Fim. ...</a:t>
            </a:r>
          </a:p>
          <a:p>
            <a:endParaRPr lang="pt-BR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</a:t>
            </a:r>
            <a:r>
              <a:rPr lang="pt-BR" sz="4800" dirty="0" smtClean="0"/>
              <a:t>Apocalipse 21.5,6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⁶ Disse-me ainda: — Tudo está feito! Eu sou o Alfa e o Ômega, o Princípio e o Fim. Eu, a quem tem sede, darei de graça da fonte da água da vida.  </a:t>
            </a:r>
          </a:p>
          <a:p>
            <a:endParaRPr lang="pt-BR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785794"/>
            <a:ext cx="80724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</a:t>
            </a:r>
            <a:r>
              <a:rPr lang="pt-BR" sz="4800" dirty="0" smtClean="0"/>
              <a:t>Apocalipse  7.17</a:t>
            </a:r>
          </a:p>
          <a:p>
            <a:r>
              <a:rPr lang="pt-BR" sz="4800" dirty="0" smtClean="0"/>
              <a:t>pois o Cordeiro que está no meio do trono os apascentará e os guiará para as fontes da água da vida. E Deus lhes enxugará dos olhos toda lágrima.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64" y="357166"/>
            <a:ext cx="871543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  </a:t>
            </a:r>
            <a:r>
              <a:rPr lang="pt-BR" dirty="0" smtClean="0"/>
              <a:t>João 4.10-14</a:t>
            </a:r>
          </a:p>
          <a:p>
            <a:r>
              <a:rPr lang="pt-BR" dirty="0" smtClean="0"/>
              <a:t>¹⁰ Jesus respondeu: — Se você conhecesse o dom de Deus e quem é que está lhe pedindo água para beber, você pediria, e ele lhe daria água viva.</a:t>
            </a:r>
          </a:p>
          <a:p>
            <a:r>
              <a:rPr lang="pt-BR" dirty="0" smtClean="0"/>
              <a:t>¹</a:t>
            </a:r>
            <a:r>
              <a:rPr lang="pt-BR" dirty="0" err="1" smtClean="0"/>
              <a:t>¹</a:t>
            </a:r>
            <a:r>
              <a:rPr lang="pt-BR" dirty="0" smtClean="0"/>
              <a:t> Ao que a mulher respondeu:</a:t>
            </a:r>
          </a:p>
          <a:p>
            <a:r>
              <a:rPr lang="pt-BR" dirty="0" smtClean="0"/>
              <a:t>  — O senhor não tem balde e o poço é fundo. De onde vai conseguir essa água viva?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64" y="0"/>
            <a:ext cx="8715436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¹² Por acaso o senhor é maior do que Jacó, o nosso pai, que nos deu o poço, do qual ele mesmo bebeu, assim como os seus filhos e o seu gado?</a:t>
            </a:r>
          </a:p>
          <a:p>
            <a:r>
              <a:rPr lang="pt-BR" dirty="0" smtClean="0"/>
              <a:t>¹³ Jesus respondeu:</a:t>
            </a:r>
          </a:p>
          <a:p>
            <a:r>
              <a:rPr lang="pt-BR" dirty="0" smtClean="0"/>
              <a:t>  — Quem beber desta água voltará a ter sede,</a:t>
            </a:r>
          </a:p>
          <a:p>
            <a:r>
              <a:rPr lang="pt-BR" dirty="0" smtClean="0"/>
              <a:t>¹⁴ mas aquele que beber da água que eu lhe der nunca mais terá sede.Pelo contrário, a água que eu lhe der será nele uma fonte a jorrar para a vida eterna.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78684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21.5,6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⁵ E aquele que estava sentado no trono disse: 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786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21.5,6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⁵ E aquele que estava sentado no trono disse: — Eis que faço novas todas as coisas. ...</a:t>
            </a:r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78684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21.5,6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⁵ E aquele que estava sentado no trono disse: — Eis que faço novas todas as coisas. E acrescentou: ...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78684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21.5,6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⁵ E aquele que estava sentado no trono disse: — Eis que faço novas todas as coisas. E acrescentou: 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— Escreva, porque estas palavras são fiéis e verdadeiras.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</a:t>
            </a:r>
            <a:r>
              <a:rPr lang="pt-BR" sz="4800" dirty="0" smtClean="0"/>
              <a:t>Apocalipse 21.5,6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⁶ Disse-me ainda: ...</a:t>
            </a:r>
          </a:p>
          <a:p>
            <a:endParaRPr lang="pt-BR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</a:t>
            </a:r>
            <a:r>
              <a:rPr lang="pt-BR" sz="4800" dirty="0" smtClean="0"/>
              <a:t>Apocalipse 21.5,6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⁶ Disse-me ainda: — Tudo está feito! Eu sou o Alfa e o Ômega, ...</a:t>
            </a:r>
            <a:endParaRPr lang="pt-BR" sz="44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</a:t>
            </a:r>
            <a:r>
              <a:rPr lang="pt-BR" sz="4800" dirty="0" smtClean="0"/>
              <a:t>Apocalipse 1.17</a:t>
            </a:r>
          </a:p>
          <a:p>
            <a:r>
              <a:rPr lang="pt-BR" sz="4800" dirty="0" smtClean="0"/>
              <a:t>Ao vê-lo, caí aos seus pés como morto. Porém ele pôs sobre mim a mão direita, dizendo: — Não tenha medo. Eu sou o primeiro e o último 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714356"/>
            <a:ext cx="878684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</a:t>
            </a:r>
            <a:r>
              <a:rPr lang="pt-BR" sz="4800" dirty="0" smtClean="0"/>
              <a:t>Apocalipse  2.8</a:t>
            </a:r>
          </a:p>
          <a:p>
            <a:r>
              <a:rPr lang="pt-BR" sz="4800" dirty="0" smtClean="0"/>
              <a:t>— Ao anjo da igreja em </a:t>
            </a:r>
            <a:r>
              <a:rPr lang="pt-BR" sz="4800" dirty="0" err="1" smtClean="0"/>
              <a:t>Esmirna</a:t>
            </a:r>
            <a:r>
              <a:rPr lang="pt-BR" sz="4800" dirty="0" smtClean="0"/>
              <a:t> escreva: "Estas coisas diz o primeiro e o último, que esteve morto e tornou a viver.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48281</TotalTime>
  <Words>560</Words>
  <Application>Microsoft Office PowerPoint</Application>
  <PresentationFormat>Apresentação na tela (4:3)</PresentationFormat>
  <Paragraphs>52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3433</cp:revision>
  <dcterms:created xsi:type="dcterms:W3CDTF">2012-01-16T14:03:42Z</dcterms:created>
  <dcterms:modified xsi:type="dcterms:W3CDTF">2024-03-20T16:50:15Z</dcterms:modified>
</cp:coreProperties>
</file>