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6"/>
  </p:notesMasterIdLst>
  <p:sldIdLst>
    <p:sldId id="955" r:id="rId2"/>
    <p:sldId id="956" r:id="rId3"/>
    <p:sldId id="957" r:id="rId4"/>
    <p:sldId id="958" r:id="rId5"/>
    <p:sldId id="959" r:id="rId6"/>
    <p:sldId id="966" r:id="rId7"/>
    <p:sldId id="960" r:id="rId8"/>
    <p:sldId id="961" r:id="rId9"/>
    <p:sldId id="962" r:id="rId10"/>
    <p:sldId id="963" r:id="rId11"/>
    <p:sldId id="967" r:id="rId12"/>
    <p:sldId id="964" r:id="rId13"/>
    <p:sldId id="965" r:id="rId14"/>
    <p:sldId id="968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19/03/2024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21.3,4</a:t>
            </a:r>
            <a:endParaRPr lang="pt-BR" sz="4400" dirty="0" smtClean="0"/>
          </a:p>
          <a:p>
            <a:r>
              <a:rPr lang="pt-BR" sz="4400" dirty="0" smtClean="0"/>
              <a:t>³ Então ouvi uma voz forte que vinha do trono e dizia:</a:t>
            </a:r>
          </a:p>
          <a:p>
            <a:r>
              <a:rPr lang="pt-BR" sz="4400" dirty="0" smtClean="0"/>
              <a:t>  — Eis o </a:t>
            </a:r>
            <a:r>
              <a:rPr lang="pt-BR" sz="4400" dirty="0" err="1" smtClean="0"/>
              <a:t>tabernáculo</a:t>
            </a:r>
            <a:r>
              <a:rPr lang="pt-BR" sz="4400" dirty="0" smtClean="0"/>
              <a:t> de Deus com os seres humanos. Deus habitará com eles. Eles serão povos de Deus, e Deus mesmo estará com eles e será o Deus deles</a:t>
            </a:r>
            <a:r>
              <a:rPr lang="pt-BR" sz="4400" dirty="0" smtClean="0"/>
              <a:t>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21.3,4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⁴ </a:t>
            </a:r>
            <a:r>
              <a:rPr lang="pt-BR" sz="4400" b="1" dirty="0" smtClean="0">
                <a:solidFill>
                  <a:srgbClr val="FFFF00"/>
                </a:solidFill>
              </a:rPr>
              <a:t>E lhes enxugará dos olhos toda lágrima.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</a:t>
            </a:r>
            <a:r>
              <a:rPr lang="pt-BR" sz="4400" dirty="0" smtClean="0"/>
              <a:t>    </a:t>
            </a:r>
            <a:r>
              <a:rPr lang="pt-BR" sz="4400" dirty="0" smtClean="0"/>
              <a:t>Isaías 25:8</a:t>
            </a:r>
          </a:p>
          <a:p>
            <a:r>
              <a:rPr lang="pt-BR" sz="4400" dirty="0" smtClean="0"/>
              <a:t>Tragará </a:t>
            </a:r>
            <a:r>
              <a:rPr lang="pt-BR" sz="4400" dirty="0" smtClean="0"/>
              <a:t>a morte para sempre,</a:t>
            </a:r>
          </a:p>
          <a:p>
            <a:r>
              <a:rPr lang="pt-BR" sz="4400" dirty="0" smtClean="0"/>
              <a:t>e</a:t>
            </a:r>
            <a:r>
              <a:rPr lang="pt-BR" sz="4400" dirty="0" smtClean="0"/>
              <a:t>, assim</a:t>
            </a:r>
            <a:r>
              <a:rPr lang="pt-BR" sz="4400" dirty="0" smtClean="0"/>
              <a:t>, </a:t>
            </a:r>
            <a:r>
              <a:rPr lang="pt-BR" sz="4400" dirty="0" smtClean="0"/>
              <a:t>o Senhor Deus enxugará as </a:t>
            </a:r>
            <a:r>
              <a:rPr lang="pt-BR" sz="4400" dirty="0" smtClean="0"/>
              <a:t>lágrimas </a:t>
            </a:r>
            <a:r>
              <a:rPr lang="pt-BR" sz="4400" dirty="0" smtClean="0"/>
              <a:t>de todos os rostos</a:t>
            </a:r>
            <a:r>
              <a:rPr lang="pt-BR" sz="4400" dirty="0" smtClean="0"/>
              <a:t>, </a:t>
            </a:r>
            <a:r>
              <a:rPr lang="pt-BR" sz="4400" dirty="0" smtClean="0"/>
              <a:t>e tirará de toda a </a:t>
            </a:r>
            <a:r>
              <a:rPr lang="pt-BR" sz="4400" dirty="0" smtClean="0"/>
              <a:t>terra </a:t>
            </a:r>
            <a:r>
              <a:rPr lang="pt-BR" sz="4400" dirty="0" smtClean="0"/>
              <a:t>o vexame do seu </a:t>
            </a:r>
            <a:r>
              <a:rPr lang="pt-BR" sz="4400" dirty="0" smtClean="0"/>
              <a:t>povo, porque </a:t>
            </a:r>
            <a:r>
              <a:rPr lang="pt-BR" sz="4400" dirty="0" smtClean="0"/>
              <a:t>o Senhor falou.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21.3,4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⁴ </a:t>
            </a:r>
            <a:r>
              <a:rPr lang="pt-BR" sz="4400" b="1" dirty="0" smtClean="0">
                <a:solidFill>
                  <a:srgbClr val="FFFF00"/>
                </a:solidFill>
              </a:rPr>
              <a:t>E lhes enxugará dos olhos toda lágrima. E já não existirá mais morte, já não haverá luto, nem pranto, nem dor,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21.3,4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⁴ </a:t>
            </a:r>
            <a:r>
              <a:rPr lang="pt-BR" sz="4400" b="1" dirty="0" smtClean="0">
                <a:solidFill>
                  <a:srgbClr val="FFFF00"/>
                </a:solidFill>
              </a:rPr>
              <a:t>E lhes enxugará dos olhos toda lágrima. E já não existirá mais morte, já não haverá luto, nem pranto, nem dor, porque as primeiras coisas passaram.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878" y="285728"/>
            <a:ext cx="850112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</a:t>
            </a:r>
            <a:r>
              <a:rPr lang="pt-BR" sz="4400" dirty="0" smtClean="0"/>
              <a:t> </a:t>
            </a:r>
            <a:r>
              <a:rPr lang="pt-BR" dirty="0" smtClean="0"/>
              <a:t>1 </a:t>
            </a:r>
            <a:r>
              <a:rPr lang="pt-BR" dirty="0" smtClean="0"/>
              <a:t>Coríntios 15:53,54</a:t>
            </a:r>
          </a:p>
          <a:p>
            <a:r>
              <a:rPr lang="pt-BR" dirty="0" smtClean="0"/>
              <a:t>⁵³ </a:t>
            </a:r>
            <a:r>
              <a:rPr lang="pt-BR" dirty="0" smtClean="0"/>
              <a:t>Porque é </a:t>
            </a:r>
            <a:r>
              <a:rPr lang="pt-BR" dirty="0" smtClean="0"/>
              <a:t>necessário que este corpo corruptível se revista da incorruptibilidade, e que o corpo mortal se revista da imortalidade.</a:t>
            </a:r>
          </a:p>
          <a:p>
            <a:r>
              <a:rPr lang="pt-BR" dirty="0" err="1" smtClean="0"/>
              <a:t>⁵⁴</a:t>
            </a:r>
            <a:r>
              <a:rPr lang="pt-BR" dirty="0" smtClean="0"/>
              <a:t> E, quando este corpo corruptível se revestir de incorruptibilidade e o que é mortal se revestir de imortalidade, então se cumprirá a palavra que está escrita</a:t>
            </a:r>
            <a:r>
              <a:rPr lang="pt-BR" dirty="0" smtClean="0"/>
              <a:t>: "</a:t>
            </a:r>
            <a:r>
              <a:rPr lang="pt-BR" dirty="0" smtClean="0"/>
              <a:t>Tragada foi a </a:t>
            </a:r>
            <a:r>
              <a:rPr lang="pt-BR" dirty="0" smtClean="0"/>
              <a:t>morte  </a:t>
            </a:r>
            <a:r>
              <a:rPr lang="pt-BR" dirty="0" smtClean="0"/>
              <a:t>pela vitória."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21.3,4</a:t>
            </a:r>
            <a:endParaRPr lang="pt-BR" sz="4400" dirty="0" smtClean="0"/>
          </a:p>
          <a:p>
            <a:r>
              <a:rPr lang="pt-BR" sz="4400" dirty="0" smtClean="0"/>
              <a:t>⁴ </a:t>
            </a:r>
            <a:r>
              <a:rPr lang="pt-BR" sz="4400" dirty="0" smtClean="0"/>
              <a:t>E lhes enxugará dos olhos toda lágrima. E já não existirá mais morte, já não haverá luto, nem pranto, nem dor, porque as primeiras coisas passaram.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21.3,4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³ Então ouvi uma voz forte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  <a:p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21.3,4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³ Então ouvi uma voz forte que vinha do trono e dizia</a:t>
            </a:r>
            <a:r>
              <a:rPr lang="pt-BR" sz="4400" b="1" dirty="0" smtClean="0">
                <a:solidFill>
                  <a:srgbClr val="FFFF00"/>
                </a:solidFill>
              </a:rPr>
              <a:t>: ...</a:t>
            </a:r>
            <a:endParaRPr lang="pt-BR" sz="4400" b="1" dirty="0" smtClean="0">
              <a:solidFill>
                <a:srgbClr val="FFFF00"/>
              </a:solidFill>
            </a:endParaRPr>
          </a:p>
          <a:p>
            <a:r>
              <a:rPr lang="pt-BR" sz="4400" b="1" dirty="0" smtClean="0">
                <a:solidFill>
                  <a:srgbClr val="FFFF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21.3,4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³ Então ouvi uma voz forte que vinha do trono e dizia: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  — Eis o </a:t>
            </a:r>
            <a:r>
              <a:rPr lang="pt-BR" sz="4400" b="1" dirty="0" err="1" smtClean="0">
                <a:solidFill>
                  <a:srgbClr val="FFFF00"/>
                </a:solidFill>
              </a:rPr>
              <a:t>tabernáculo</a:t>
            </a:r>
            <a:r>
              <a:rPr lang="pt-BR" sz="4400" b="1" dirty="0" smtClean="0">
                <a:solidFill>
                  <a:srgbClr val="FFFF00"/>
                </a:solidFill>
              </a:rPr>
              <a:t> de Deus com os seres humanos.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400" dirty="0" smtClean="0"/>
              <a:t>Ezequiel 37:27</a:t>
            </a:r>
          </a:p>
          <a:p>
            <a:r>
              <a:rPr lang="pt-BR" sz="4400" dirty="0" smtClean="0"/>
              <a:t>O </a:t>
            </a:r>
            <a:r>
              <a:rPr lang="pt-BR" sz="4400" dirty="0" smtClean="0"/>
              <a:t>meu </a:t>
            </a:r>
            <a:r>
              <a:rPr lang="pt-BR" sz="4400" dirty="0" err="1" smtClean="0"/>
              <a:t>tabernáculo</a:t>
            </a:r>
            <a:r>
              <a:rPr lang="pt-BR" sz="4400" dirty="0" smtClean="0"/>
              <a:t> estará com eles; eu serei o seu Deus, e eles serão o meu povo.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21.3,4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³ Então ouvi uma voz forte que vinha do trono e dizia: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  — Eis o </a:t>
            </a:r>
            <a:r>
              <a:rPr lang="pt-BR" sz="4400" b="1" dirty="0" err="1" smtClean="0">
                <a:solidFill>
                  <a:srgbClr val="FFFF00"/>
                </a:solidFill>
              </a:rPr>
              <a:t>tabernáculo</a:t>
            </a:r>
            <a:r>
              <a:rPr lang="pt-BR" sz="4400" b="1" dirty="0" smtClean="0">
                <a:solidFill>
                  <a:srgbClr val="FFFF00"/>
                </a:solidFill>
              </a:rPr>
              <a:t> de Deus com os seres humanos. Deus habitará com eles.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21.3,4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³ Então ouvi uma voz forte que vinha do trono e dizia: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  — Eis o </a:t>
            </a:r>
            <a:r>
              <a:rPr lang="pt-BR" sz="4400" b="1" dirty="0" err="1" smtClean="0">
                <a:solidFill>
                  <a:srgbClr val="FFFF00"/>
                </a:solidFill>
              </a:rPr>
              <a:t>tabernáculo</a:t>
            </a:r>
            <a:r>
              <a:rPr lang="pt-BR" sz="4400" b="1" dirty="0" smtClean="0">
                <a:solidFill>
                  <a:srgbClr val="FFFF00"/>
                </a:solidFill>
              </a:rPr>
              <a:t> de Deus com os seres humanos. Deus habitará com eles. Eles serão povos de Deus,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21.3,4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³ Então ouvi uma voz forte que vinha do trono e dizia: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  — Eis o </a:t>
            </a:r>
            <a:r>
              <a:rPr lang="pt-BR" sz="4400" b="1" dirty="0" err="1" smtClean="0">
                <a:solidFill>
                  <a:srgbClr val="FFFF00"/>
                </a:solidFill>
              </a:rPr>
              <a:t>tabernáculo</a:t>
            </a:r>
            <a:r>
              <a:rPr lang="pt-BR" sz="4400" b="1" dirty="0" smtClean="0">
                <a:solidFill>
                  <a:srgbClr val="FFFF00"/>
                </a:solidFill>
              </a:rPr>
              <a:t> de Deus com os seres humanos. Deus habitará com eles. Eles serão povos de Deus, e Deus mesmo estará com eles e será o Deus deles</a:t>
            </a:r>
            <a:r>
              <a:rPr lang="pt-BR" sz="4400" b="1" dirty="0" smtClean="0">
                <a:solidFill>
                  <a:srgbClr val="FFFF00"/>
                </a:solidFill>
              </a:rPr>
              <a:t>.</a:t>
            </a:r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48174</TotalTime>
  <Words>493</Words>
  <Application>Microsoft Office PowerPoint</Application>
  <PresentationFormat>Apresentação na tela (4:3)</PresentationFormat>
  <Paragraphs>50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3427</cp:revision>
  <dcterms:created xsi:type="dcterms:W3CDTF">2012-01-16T14:03:42Z</dcterms:created>
  <dcterms:modified xsi:type="dcterms:W3CDTF">2024-03-19T14:54:31Z</dcterms:modified>
</cp:coreProperties>
</file>