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7"/>
  </p:notesMasterIdLst>
  <p:sldIdLst>
    <p:sldId id="981" r:id="rId2"/>
    <p:sldId id="986" r:id="rId3"/>
    <p:sldId id="983" r:id="rId4"/>
    <p:sldId id="985" r:id="rId5"/>
    <p:sldId id="994" r:id="rId6"/>
    <p:sldId id="984" r:id="rId7"/>
    <p:sldId id="995" r:id="rId8"/>
    <p:sldId id="982" r:id="rId9"/>
    <p:sldId id="987" r:id="rId10"/>
    <p:sldId id="996" r:id="rId11"/>
    <p:sldId id="988" r:id="rId12"/>
    <p:sldId id="989" r:id="rId13"/>
    <p:sldId id="990" r:id="rId14"/>
    <p:sldId id="991" r:id="rId15"/>
    <p:sldId id="992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21.22-27</a:t>
            </a:r>
          </a:p>
          <a:p>
            <a:r>
              <a:rPr lang="pt-BR" sz="4400" dirty="0" smtClean="0"/>
              <a:t>²</a:t>
            </a:r>
            <a:r>
              <a:rPr lang="pt-BR" sz="4400" dirty="0" err="1" smtClean="0"/>
              <a:t>²</a:t>
            </a:r>
            <a:r>
              <a:rPr lang="pt-BR" sz="4400" dirty="0" smtClean="0"/>
              <a:t> Não vi nenhum santuário na cidade, porque o seu santuário é o Senhor, o Deus Todo-Poderoso, e o Cordeiro.</a:t>
            </a:r>
          </a:p>
          <a:p>
            <a:r>
              <a:rPr lang="pt-BR" sz="4400" dirty="0" smtClean="0"/>
              <a:t>²³ A cidade não precisa do sol nem da lua para lhe dar claridade, pois a glória de Deus a ilumina, e o Cordeiro é a sua lâmpada.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714404"/>
            <a:ext cx="85011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dirty="0" smtClean="0"/>
          </a:p>
          <a:p>
            <a:r>
              <a:rPr lang="pt-BR" sz="4600" dirty="0" smtClean="0"/>
              <a:t>                  Isaías 60.11</a:t>
            </a:r>
            <a:endParaRPr lang="pt-BR" sz="4600" dirty="0" smtClean="0"/>
          </a:p>
          <a:p>
            <a:r>
              <a:rPr lang="pt-BR" sz="4600" dirty="0" smtClean="0"/>
              <a:t>¹</a:t>
            </a:r>
            <a:r>
              <a:rPr lang="pt-BR" sz="4600" dirty="0" err="1" smtClean="0"/>
              <a:t>¹</a:t>
            </a:r>
            <a:r>
              <a:rPr lang="pt-BR" sz="4600" dirty="0" smtClean="0"/>
              <a:t> Os seus </a:t>
            </a:r>
            <a:r>
              <a:rPr lang="pt-BR" sz="4600" dirty="0" smtClean="0"/>
              <a:t>portões </a:t>
            </a:r>
            <a:r>
              <a:rPr lang="pt-BR" sz="4600" dirty="0" smtClean="0"/>
              <a:t>estarão sempre abertos</a:t>
            </a:r>
            <a:r>
              <a:rPr lang="pt-BR" sz="4600" dirty="0" smtClean="0"/>
              <a:t>; </a:t>
            </a:r>
            <a:r>
              <a:rPr lang="pt-BR" sz="4600" dirty="0" smtClean="0"/>
              <a:t>não serão fechados</a:t>
            </a:r>
          </a:p>
          <a:p>
            <a:r>
              <a:rPr lang="pt-BR" sz="4600" dirty="0" smtClean="0"/>
              <a:t>nem </a:t>
            </a:r>
            <a:r>
              <a:rPr lang="pt-BR" sz="4600" dirty="0" smtClean="0"/>
              <a:t>de dia nem de noite</a:t>
            </a:r>
            <a:r>
              <a:rPr lang="pt-BR" sz="4600" dirty="0" smtClean="0"/>
              <a:t>, </a:t>
            </a:r>
            <a:r>
              <a:rPr lang="pt-BR" sz="4600" dirty="0" smtClean="0"/>
              <a:t>para que lhe sejam </a:t>
            </a:r>
            <a:r>
              <a:rPr lang="pt-BR" sz="4600" dirty="0" smtClean="0"/>
              <a:t>trazidas </a:t>
            </a:r>
            <a:r>
              <a:rPr lang="pt-BR" sz="4600" dirty="0" smtClean="0"/>
              <a:t>as riquezas das nações</a:t>
            </a:r>
            <a:r>
              <a:rPr lang="pt-BR" sz="4600" dirty="0" smtClean="0"/>
              <a:t>, </a:t>
            </a:r>
            <a:r>
              <a:rPr lang="pt-BR" sz="4600" dirty="0" smtClean="0"/>
              <a:t>e, conduzidos com elas</a:t>
            </a:r>
            <a:r>
              <a:rPr lang="pt-BR" sz="4600" dirty="0" smtClean="0"/>
              <a:t>, </a:t>
            </a:r>
            <a:r>
              <a:rPr lang="pt-BR" sz="4600" dirty="0" smtClean="0"/>
              <a:t>os seus reis.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50099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</a:t>
            </a:r>
            <a:r>
              <a:rPr lang="pt-BR" sz="4800" dirty="0" smtClean="0"/>
              <a:t>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²⁶ E lhe trarão a glória e a honra das nações.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²⁷ Nela não entrará nada que seja impuro,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²⁷ Nela não entrará nada que seja impuro, nem o que pratica abominação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²⁷ Nela não entrará nada que seja impuro, nem o que pratica abominação e mentira,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²⁷ Nela não entrará nada que seja impuro, nem o que pratica abominação e mentira, mas somente os inscritos no Livro da Vida do Cordeiro.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21.22-27</a:t>
            </a:r>
          </a:p>
          <a:p>
            <a:r>
              <a:rPr lang="pt-BR" sz="4400" dirty="0" smtClean="0"/>
              <a:t>²⁴ As nações andarão mediante a sua luz, e os reis da terra lhe trazem a sua glória.</a:t>
            </a:r>
          </a:p>
          <a:p>
            <a:r>
              <a:rPr lang="pt-BR" sz="4400" dirty="0" smtClean="0"/>
              <a:t>²⁵ Os seus portões jamais se fecharão de dia, pois nela não haverá noite.</a:t>
            </a:r>
          </a:p>
          <a:p>
            <a:r>
              <a:rPr lang="pt-BR" sz="4400" dirty="0" smtClean="0"/>
              <a:t>²⁶ E lhe trarão a glória e a honra das nações.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21.22-27</a:t>
            </a:r>
          </a:p>
          <a:p>
            <a:r>
              <a:rPr lang="pt-BR" sz="4400" dirty="0" smtClean="0"/>
              <a:t>²⁷ Nela não entrará nada que seja impuro, nem o que pratica abominação e mentira, mas somente os inscritos no Livro da Vida do Cordeiro.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</a:t>
            </a:r>
            <a:r>
              <a:rPr lang="pt-BR" sz="4800" b="1" dirty="0" err="1" smtClean="0">
                <a:solidFill>
                  <a:srgbClr val="FFFF00"/>
                </a:solidFill>
              </a:rPr>
              <a:t>²</a:t>
            </a:r>
            <a:r>
              <a:rPr lang="pt-BR" sz="4800" b="1" dirty="0" smtClean="0">
                <a:solidFill>
                  <a:srgbClr val="FFFF00"/>
                </a:solidFill>
              </a:rPr>
              <a:t> Não vi nenhum santuário na cidade, porque o seu santuário é o Senhor, o Deus Todo-Poderoso, e o Cordeiro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 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214290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dirty="0" smtClean="0"/>
          </a:p>
          <a:p>
            <a:r>
              <a:rPr lang="pt-BR" sz="4800" dirty="0" smtClean="0"/>
              <a:t>             Efésios </a:t>
            </a:r>
            <a:r>
              <a:rPr lang="pt-BR" sz="4800" dirty="0" smtClean="0"/>
              <a:t>2:19</a:t>
            </a:r>
            <a:endParaRPr lang="pt-BR" sz="4800" dirty="0" smtClean="0"/>
          </a:p>
          <a:p>
            <a:r>
              <a:rPr lang="pt-BR" sz="4800" dirty="0" smtClean="0"/>
              <a:t>Assim</a:t>
            </a:r>
            <a:r>
              <a:rPr lang="pt-BR" sz="4800" dirty="0" smtClean="0"/>
              <a:t>, vocês não são mais estrangeiros e peregrinos, mas concidadãos dos santos e membros da família de Deus,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500042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²³ A cidade não precisa do sol nem da lua para lhe dar claridade, pois a glória de Deus a ilumina, e o Cordeiro é a sua lâmpada.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714404"/>
            <a:ext cx="850112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dirty="0" smtClean="0"/>
          </a:p>
          <a:p>
            <a:r>
              <a:rPr lang="pt-BR" sz="4600" dirty="0" smtClean="0"/>
              <a:t>                  João </a:t>
            </a:r>
            <a:r>
              <a:rPr lang="pt-BR" sz="4600" dirty="0" smtClean="0"/>
              <a:t>1:7-9</a:t>
            </a:r>
          </a:p>
          <a:p>
            <a:r>
              <a:rPr lang="pt-BR" sz="4600" dirty="0" smtClean="0"/>
              <a:t>⁷ </a:t>
            </a:r>
            <a:r>
              <a:rPr lang="pt-BR" sz="4600" dirty="0" smtClean="0"/>
              <a:t>Este veio como testemunha para testificar a respeito da luz, para que todos viessem a crer por meio dele.</a:t>
            </a:r>
          </a:p>
          <a:p>
            <a:r>
              <a:rPr lang="pt-BR" sz="4600" dirty="0" smtClean="0"/>
              <a:t>⁸ Ele não era a luz, mas veio para dar testemunho da luz,</a:t>
            </a:r>
          </a:p>
          <a:p>
            <a:r>
              <a:rPr lang="pt-BR" sz="4600" dirty="0" smtClean="0"/>
              <a:t>⁹ a verdadeira luz, que, vinda ao mundo, ilumina toda a humanidade.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428604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</a:t>
            </a:r>
            <a:r>
              <a:rPr lang="pt-BR" sz="4800" dirty="0" smtClean="0"/>
              <a:t>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²⁴ As nações andarão mediante a sua luz, e os reis da terra lhe trazem a sua glória.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0010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21.22-27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²⁵ Os seus portões jamais se fecharão de dia, pois nela não haverá noite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49447</TotalTime>
  <Words>489</Words>
  <Application>Microsoft Office PowerPoint</Application>
  <PresentationFormat>Apresentação na tela (4:3)</PresentationFormat>
  <Paragraphs>56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3478</cp:revision>
  <dcterms:created xsi:type="dcterms:W3CDTF">2012-01-16T14:03:42Z</dcterms:created>
  <dcterms:modified xsi:type="dcterms:W3CDTF">2024-03-29T16:06:03Z</dcterms:modified>
</cp:coreProperties>
</file>