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1"/>
  </p:notesMasterIdLst>
  <p:sldIdLst>
    <p:sldId id="955" r:id="rId2"/>
    <p:sldId id="957" r:id="rId3"/>
    <p:sldId id="956" r:id="rId4"/>
    <p:sldId id="958" r:id="rId5"/>
    <p:sldId id="959" r:id="rId6"/>
    <p:sldId id="960" r:id="rId7"/>
    <p:sldId id="962" r:id="rId8"/>
    <p:sldId id="961" r:id="rId9"/>
    <p:sldId id="963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12/03/2024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20.9,10</a:t>
            </a:r>
          </a:p>
          <a:p>
            <a:r>
              <a:rPr lang="pt-BR" sz="4400" dirty="0" smtClean="0"/>
              <a:t>⁹ Marcharam, então, pela superfície da terra e cercaram o acampamento dos santos e a cidade amada. Porém, desceu fogo do céu e os consumiu.</a:t>
            </a:r>
          </a:p>
          <a:p>
            <a:r>
              <a:rPr lang="pt-BR" sz="4400" dirty="0" smtClean="0"/>
              <a:t>¹⁰ O diabo, que os tinha enganado, foi lançado no lago de fogo e enxofre, onde já se encontram a besta e o falso profeta; e serão atormentados de dia e de noite, para todo o sempre.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20.9,10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⁹ Marcharam, então, pela superfície da terra e cercaram o acampamento dos santos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20.9,10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⁹ Marcharam, então, pela superfície da terra e cercaram o acampamento dos santos e a cidade amada.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786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20.9,10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⁹ Marcharam, então, pela superfície da terra e cercaram o acampamento dos santos e a cidade amada. Porém, desceu fogo do céu e os consumiu.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02" y="285728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20.9,10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¹⁰ O diabo,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02" y="285728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20.9,10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¹⁰ O diabo, que os tinha enganado,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02" y="285728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20.9,10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¹⁰ O diabo, que os tinha enganado, foi lançado no lago de fogo e enxofre,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02" y="285728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20.9,10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¹⁰ O diabo, que os tinha enganado, foi lançado no lago de fogo e enxofre, onde já se encontram a besta e o falso profeta;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02" y="285728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20.9,10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¹⁰ O diabo, que os tinha enganado, foi lançado no lago de fogo e enxofre, onde já se encontram a besta e o falso profeta; e serão atormentados de dia e de noite, para todo o sempre.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47769</TotalTime>
  <Words>289</Words>
  <Application>Microsoft Office PowerPoint</Application>
  <PresentationFormat>Apresentação na tela (4:3)</PresentationFormat>
  <Paragraphs>28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3395</cp:revision>
  <dcterms:created xsi:type="dcterms:W3CDTF">2012-01-16T14:03:42Z</dcterms:created>
  <dcterms:modified xsi:type="dcterms:W3CDTF">2024-03-12T13:29:15Z</dcterms:modified>
</cp:coreProperties>
</file>