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1"/>
  </p:notesMasterIdLst>
  <p:sldIdLst>
    <p:sldId id="955" r:id="rId2"/>
    <p:sldId id="963" r:id="rId3"/>
    <p:sldId id="958" r:id="rId4"/>
    <p:sldId id="959" r:id="rId5"/>
    <p:sldId id="960" r:id="rId6"/>
    <p:sldId id="961" r:id="rId7"/>
    <p:sldId id="962" r:id="rId8"/>
    <p:sldId id="957" r:id="rId9"/>
    <p:sldId id="964" r:id="rId1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14/03/2024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78684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Apocalipse 20.13-15</a:t>
            </a:r>
          </a:p>
          <a:p>
            <a:r>
              <a:rPr lang="pt-BR" sz="4400" dirty="0" smtClean="0"/>
              <a:t>¹³ O mar entregou os mortos que nele estavam. A morte e o inferno entregaram os mortos que neles havia. E foram julgados, um por um, segundo as suas obras.</a:t>
            </a:r>
          </a:p>
          <a:p>
            <a:r>
              <a:rPr lang="pt-BR" sz="4400" dirty="0" smtClean="0"/>
              <a:t>¹⁴ Então a morte e o inferno foram lançados no lago de fogo. Esta é a segunda morte, o lago de fogo.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428604"/>
            <a:ext cx="828680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¹⁵ E, se alguém não foi achado inscrito no Livro da Vida, esse foi lançado no lago de fogo. 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857232"/>
            <a:ext cx="878684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20.13-15</a:t>
            </a:r>
          </a:p>
          <a:p>
            <a:r>
              <a:rPr lang="pt-BR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¹³ O mar entregou os mortos que nele estavam. </a:t>
            </a:r>
            <a:r>
              <a:rPr lang="pt-BR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...</a:t>
            </a:r>
          </a:p>
          <a:p>
            <a:endParaRPr lang="pt-BR" sz="48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857232"/>
            <a:ext cx="878684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20.13-15</a:t>
            </a:r>
          </a:p>
          <a:p>
            <a:r>
              <a:rPr lang="pt-BR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¹³ O mar entregou os mortos que nele estavam. A morte e o inferno entregaram os mortos que neles havia. ...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857232"/>
            <a:ext cx="878684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20.13-15</a:t>
            </a:r>
          </a:p>
          <a:p>
            <a:r>
              <a:rPr lang="pt-BR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¹³ O mar entregou os mortos que nele estavam. A morte e o inferno entregaram os mortos que neles havia. E foram julgados, um por um, segundo as suas obras</a:t>
            </a:r>
            <a:r>
              <a:rPr lang="pt-BR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   </a:t>
            </a:r>
            <a:endParaRPr lang="pt-BR" sz="48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71480"/>
            <a:ext cx="81439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20.13-15</a:t>
            </a:r>
          </a:p>
          <a:p>
            <a:r>
              <a:rPr lang="pt-BR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¹⁴ Então a morte e o inferno foram lançados no lago de fogo. ...</a:t>
            </a:r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71480"/>
            <a:ext cx="81439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20.13-15</a:t>
            </a:r>
          </a:p>
          <a:p>
            <a:r>
              <a:rPr lang="pt-BR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¹⁴ Então a morte e o inferno foram lançados no lago de fogo. Esta é a segunda morte, o lago de fogo.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714356"/>
            <a:ext cx="842968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Apocalipse 20.13-15</a:t>
            </a:r>
          </a:p>
          <a:p>
            <a:r>
              <a:rPr lang="pt-BR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¹⁵ E, se alguém não foi achado inscrito no Livro da Vida, ...</a:t>
            </a:r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714356"/>
            <a:ext cx="842968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Apocalipse 20.13-15</a:t>
            </a:r>
          </a:p>
          <a:p>
            <a:r>
              <a:rPr lang="pt-BR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¹⁵ E, se alguém não foi achado inscrito no Livro da Vida, esse foi lançado no lago de fogo</a:t>
            </a:r>
            <a:r>
              <a:rPr lang="pt-BR" sz="4400" dirty="0" smtClean="0"/>
              <a:t>. 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48051</TotalTime>
  <Words>267</Words>
  <Application>Microsoft Office PowerPoint</Application>
  <PresentationFormat>Apresentação na tela (4:3)</PresentationFormat>
  <Paragraphs>27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3418</cp:revision>
  <dcterms:created xsi:type="dcterms:W3CDTF">2012-01-16T14:03:42Z</dcterms:created>
  <dcterms:modified xsi:type="dcterms:W3CDTF">2024-03-14T15:13:00Z</dcterms:modified>
</cp:coreProperties>
</file>