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76" r:id="rId1"/>
  </p:sldMasterIdLst>
  <p:notesMasterIdLst>
    <p:notesMasterId r:id="rId13"/>
  </p:notesMasterIdLst>
  <p:sldIdLst>
    <p:sldId id="836" r:id="rId2"/>
    <p:sldId id="838" r:id="rId3"/>
    <p:sldId id="840" r:id="rId4"/>
    <p:sldId id="841" r:id="rId5"/>
    <p:sldId id="843" r:id="rId6"/>
    <p:sldId id="849" r:id="rId7"/>
    <p:sldId id="851" r:id="rId8"/>
    <p:sldId id="852" r:id="rId9"/>
    <p:sldId id="853" r:id="rId10"/>
    <p:sldId id="855" r:id="rId11"/>
    <p:sldId id="856" r:id="rId12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10B4B"/>
    <a:srgbClr val="720202"/>
    <a:srgbClr val="FF0000"/>
    <a:srgbClr val="F68B16"/>
    <a:srgbClr val="008000"/>
    <a:srgbClr val="F76E31"/>
    <a:srgbClr val="F8A6BF"/>
    <a:srgbClr val="CC0000"/>
    <a:srgbClr val="000000"/>
    <a:srgbClr val="FFCC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65" autoAdjust="0"/>
    <p:restoredTop sz="80645" autoAdjust="0"/>
  </p:normalViewPr>
  <p:slideViewPr>
    <p:cSldViewPr>
      <p:cViewPr varScale="1">
        <p:scale>
          <a:sx n="55" d="100"/>
          <a:sy n="55" d="100"/>
        </p:scale>
        <p:origin x="-17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DE39D5-0CEE-4D85-911B-A77CACF78133}" type="datetimeFigureOut">
              <a:rPr lang="pt-BR" smtClean="0"/>
              <a:pPr/>
              <a:t>04/10/2021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FE83A6-A46B-4EF8-A8C1-CD51E875953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2814396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A7F2295-7725-4576-9D9B-791C8E9FA2D1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32" name="Retângulo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tângulo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tângulo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tângulo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tângulo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56" name="Retângulo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tângulo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tângulo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tângulo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AE00222-8D6B-4C6A-9C39-AB55474F8F80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F1735B7-A21F-44BE-80FF-58F91A62DB0B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CF00A00-7AFE-44F0-8517-322B48869020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orma livre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orma livre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orma livre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orma livre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orma livre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orma livre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orma livre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orma livre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orma livre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orma livre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orma livre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orma livre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orma livre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orma livre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orma livre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DA102A4-859C-4EB2-806C-49D48444549A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7" name="Retângulo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tângulo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tângulo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tângulo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8A7D5C8-9A19-4613-9B7E-F2129F729DB4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tângulo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16D8A93-C747-4C89-BECD-9370D7870919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16" name="Retângulo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tângulo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tângulo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tângulo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tângulo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tângulo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tângulo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tângulo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tângulo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271B595-1001-4873-872F-7589CA9E0768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4BF5A82-EBE7-4C0C-A786-726056C6484D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AF8A737-5A8E-4139-A077-26BA6FEA9493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Conector reto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upo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Conector reto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Conector reto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Conector reto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ítulo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t-BR" smtClean="0"/>
              <a:t>Clique no ícone para adicionar uma imagem</a:t>
            </a:r>
            <a:endParaRPr kumimoji="0"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grpSp>
        <p:nvGrpSpPr>
          <p:cNvPr id="14" name="Grupo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Conector reto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Conector reto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Conector reto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upo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Conector reto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Conector reto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Conector reto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pPr>
              <a:defRPr/>
            </a:pPr>
            <a:fld id="{372C7076-C589-416C-9E67-40BFF415FE4C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tângulo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tângulo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tângulo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tângulo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EAB5168A-1074-494D-8704-BB32657E5042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177" r:id="rId1"/>
    <p:sldLayoutId id="2147484178" r:id="rId2"/>
    <p:sldLayoutId id="2147484179" r:id="rId3"/>
    <p:sldLayoutId id="2147484180" r:id="rId4"/>
    <p:sldLayoutId id="2147484181" r:id="rId5"/>
    <p:sldLayoutId id="2147484182" r:id="rId6"/>
    <p:sldLayoutId id="2147484183" r:id="rId7"/>
    <p:sldLayoutId id="2147484184" r:id="rId8"/>
    <p:sldLayoutId id="2147484185" r:id="rId9"/>
    <p:sldLayoutId id="2147484186" r:id="rId10"/>
    <p:sldLayoutId id="214748418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67544" y="260648"/>
            <a:ext cx="8352928" cy="81253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5000" dirty="0" smtClean="0"/>
              <a:t>Apocalipse 2.7</a:t>
            </a:r>
          </a:p>
          <a:p>
            <a:r>
              <a:rPr lang="pt-BR" sz="5400" dirty="0" smtClean="0"/>
              <a:t>Quem tem ouvidos, ouça o que o Espírito diz às igrejas: Ao que vencer, dar-lhe-ei a comer da árvore da vida, que está no meio do paraíso de Deus.</a:t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67544" y="260648"/>
            <a:ext cx="8352928" cy="72943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5000" dirty="0" smtClean="0"/>
              <a:t>Lucas 23.43</a:t>
            </a:r>
          </a:p>
          <a:p>
            <a:r>
              <a:rPr lang="pt-BR" sz="5400" dirty="0" smtClean="0"/>
              <a:t>E disse-lhe Jesus: Em verdade te digo que hoje estarás comigo no Paraíso.</a:t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b="1" dirty="0" smtClean="0">
                <a:solidFill>
                  <a:srgbClr val="FFFF00"/>
                </a:solidFill>
              </a:rPr>
              <a:t/>
            </a:r>
            <a:br>
              <a:rPr lang="pt-BR" sz="5400" b="1" dirty="0" smtClean="0">
                <a:solidFill>
                  <a:srgbClr val="FFFF00"/>
                </a:solidFill>
              </a:rPr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67544" y="260648"/>
            <a:ext cx="8352928" cy="106182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5000" dirty="0" smtClean="0"/>
              <a:t>2 Coríntios 12.3,4</a:t>
            </a:r>
          </a:p>
          <a:p>
            <a:r>
              <a:rPr lang="pt-BR" sz="5400" dirty="0" smtClean="0"/>
              <a:t>E sei que o tal homem (se no corpo, se fora do corpo, não sei; Deus o sabe)</a:t>
            </a:r>
            <a:br>
              <a:rPr lang="pt-BR" sz="5400" dirty="0" smtClean="0"/>
            </a:br>
            <a:r>
              <a:rPr lang="pt-BR" sz="5400" dirty="0" smtClean="0"/>
              <a:t>Foi arrebatado ao paraíso; e ouviu palavras inefáveis, que ao homem não é lícito falar.</a:t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b="1" dirty="0" smtClean="0">
                <a:solidFill>
                  <a:srgbClr val="FFFF00"/>
                </a:solidFill>
              </a:rPr>
              <a:t/>
            </a:r>
            <a:br>
              <a:rPr lang="pt-BR" sz="5400" b="1" dirty="0" smtClean="0">
                <a:solidFill>
                  <a:srgbClr val="FFFF00"/>
                </a:solidFill>
              </a:rPr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67544" y="1628800"/>
            <a:ext cx="8352928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5000" dirty="0" smtClean="0"/>
              <a:t>Marcos 4.9</a:t>
            </a:r>
          </a:p>
          <a:p>
            <a:r>
              <a:rPr lang="pt-BR" sz="5400" dirty="0" smtClean="0"/>
              <a:t>E disse-lhes: Quem tem ouvidos para ouvir, ouça.</a:t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67544" y="1628800"/>
            <a:ext cx="8352928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5000" dirty="0" smtClean="0"/>
              <a:t>Marcos 4.23</a:t>
            </a:r>
          </a:p>
          <a:p>
            <a:r>
              <a:rPr lang="pt-BR" sz="5400" dirty="0" smtClean="0"/>
              <a:t>Se alguém tem ouvidos para ouvir, ouça.</a:t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67544" y="1628800"/>
            <a:ext cx="835292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5000" dirty="0" smtClean="0"/>
              <a:t>Marcos 7.16</a:t>
            </a:r>
          </a:p>
          <a:p>
            <a:r>
              <a:rPr lang="pt-BR" sz="5400" dirty="0" smtClean="0"/>
              <a:t>Se alguém tem ouvidos para ouvir, ouça.</a:t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67544" y="1196752"/>
            <a:ext cx="8352928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5000" dirty="0" smtClean="0"/>
              <a:t>João 14.16</a:t>
            </a:r>
          </a:p>
          <a:p>
            <a:r>
              <a:rPr lang="pt-BR" sz="5400" dirty="0" smtClean="0"/>
              <a:t>E eu rogarei ao Pai, e ele vos dará outro Consolador, para que fique convosco para sempre;</a:t>
            </a:r>
            <a:br>
              <a:rPr lang="pt-BR" sz="5400" dirty="0" smtClean="0"/>
            </a:b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67544" y="1196752"/>
            <a:ext cx="8352928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5000" dirty="0" smtClean="0"/>
              <a:t>Mateus 28.18</a:t>
            </a:r>
          </a:p>
          <a:p>
            <a:r>
              <a:rPr lang="pt-BR" sz="5400" dirty="0" smtClean="0"/>
              <a:t>E, chegando-se Jesus, falou-lhes, dizendo: É-me dado todo o poder no céu e na terra.</a:t>
            </a:r>
            <a:br>
              <a:rPr lang="pt-BR" sz="5400" dirty="0" smtClean="0"/>
            </a:b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67544" y="260648"/>
            <a:ext cx="8352928" cy="86485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6600" dirty="0" smtClean="0"/>
              <a:t>O que perdemos com o pecado, perdemos recurar com Cristo.</a:t>
            </a:r>
          </a:p>
          <a:p>
            <a:r>
              <a:rPr lang="pt-BR" sz="6600" dirty="0" smtClean="0"/>
              <a:t>A questão de comer da árvore</a:t>
            </a:r>
          </a:p>
          <a:p>
            <a:r>
              <a:rPr lang="pt-BR" sz="6600" dirty="0" smtClean="0"/>
              <a:t>da vida é simbólica.   </a:t>
            </a:r>
          </a:p>
          <a:p>
            <a:r>
              <a:rPr lang="pt-BR" sz="6600" dirty="0" smtClean="0"/>
              <a:t> </a:t>
            </a: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67544" y="260648"/>
            <a:ext cx="8352928" cy="81253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5000" dirty="0" smtClean="0"/>
              <a:t>João 6.47,48</a:t>
            </a:r>
          </a:p>
          <a:p>
            <a:r>
              <a:rPr lang="pt-BR" sz="5400" dirty="0" smtClean="0"/>
              <a:t>Na verdade, na verdade vos digo que aquele que crê em mim tem a vida eterna.</a:t>
            </a:r>
            <a:br>
              <a:rPr lang="pt-BR" sz="5400" dirty="0" smtClean="0"/>
            </a:br>
            <a:r>
              <a:rPr lang="pt-BR" sz="5400" dirty="0" smtClean="0"/>
              <a:t>Eu sou o pão da vida.</a:t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67544" y="260648"/>
            <a:ext cx="8352928" cy="81253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5000" dirty="0" smtClean="0"/>
              <a:t>João 3.15</a:t>
            </a:r>
          </a:p>
          <a:p>
            <a:r>
              <a:rPr lang="pt-BR" sz="5400" dirty="0" smtClean="0"/>
              <a:t>Para que todo aquele que nele crê não pereça, mas tenha a vida eterna.</a:t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ô">
  <a:themeElements>
    <a:clrScheme name="Metrô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ô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ô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12928</TotalTime>
  <Words>220</Words>
  <Application>Microsoft Office PowerPoint</Application>
  <PresentationFormat>Apresentação na tela (4:3)</PresentationFormat>
  <Paragraphs>24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11</vt:i4>
      </vt:variant>
    </vt:vector>
  </HeadingPairs>
  <TitlesOfParts>
    <vt:vector size="12" baseType="lpstr">
      <vt:lpstr>Metrô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Company>Kille®Soft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Antonio Fonseca</cp:lastModifiedBy>
  <cp:revision>1125</cp:revision>
  <dcterms:created xsi:type="dcterms:W3CDTF">2012-01-16T14:03:42Z</dcterms:created>
  <dcterms:modified xsi:type="dcterms:W3CDTF">2021-10-04T18:00:44Z</dcterms:modified>
</cp:coreProperties>
</file>