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14"/>
  </p:notesMasterIdLst>
  <p:sldIdLst>
    <p:sldId id="835" r:id="rId2"/>
    <p:sldId id="838" r:id="rId3"/>
    <p:sldId id="846" r:id="rId4"/>
    <p:sldId id="845" r:id="rId5"/>
    <p:sldId id="847" r:id="rId6"/>
    <p:sldId id="839" r:id="rId7"/>
    <p:sldId id="840" r:id="rId8"/>
    <p:sldId id="841" r:id="rId9"/>
    <p:sldId id="842" r:id="rId10"/>
    <p:sldId id="844" r:id="rId11"/>
    <p:sldId id="843" r:id="rId12"/>
    <p:sldId id="848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0B4B"/>
    <a:srgbClr val="720202"/>
    <a:srgbClr val="FF0000"/>
    <a:srgbClr val="F68B16"/>
    <a:srgbClr val="008000"/>
    <a:srgbClr val="F76E31"/>
    <a:srgbClr val="F8A6BF"/>
    <a:srgbClr val="CC0000"/>
    <a:srgbClr val="000000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05/09/2021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1268760"/>
            <a:ext cx="770485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</a:t>
            </a:r>
            <a:r>
              <a:rPr lang="pt-BR" sz="5000" dirty="0" smtClean="0"/>
              <a:t>2.3</a:t>
            </a:r>
            <a:endParaRPr lang="pt-BR" sz="5000" dirty="0" smtClean="0"/>
          </a:p>
          <a:p>
            <a:r>
              <a:rPr lang="pt-BR" sz="5400" dirty="0" smtClean="0"/>
              <a:t>E sofreste, e tens paciência; e trabalhaste pelo meu nome, e não te cansaste</a:t>
            </a:r>
            <a:r>
              <a:rPr lang="pt-BR" sz="5400" dirty="0" smtClean="0"/>
              <a:t>.</a:t>
            </a: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04664"/>
            <a:ext cx="8424936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Atos 4.12</a:t>
            </a:r>
            <a:endParaRPr lang="pt-BR" sz="5000" dirty="0" smtClean="0"/>
          </a:p>
          <a:p>
            <a:r>
              <a:rPr lang="pt-BR" sz="5400" dirty="0" smtClean="0"/>
              <a:t>E em nenhum outro há salvação, porque também debaixo do céu nenhum outro nome há, dado entre os homens, pelo qual devamos ser salvos.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1268760"/>
            <a:ext cx="770485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</a:t>
            </a:r>
            <a:r>
              <a:rPr lang="pt-BR" sz="5000" dirty="0" smtClean="0"/>
              <a:t>2.3</a:t>
            </a:r>
            <a:endParaRPr lang="pt-BR" sz="50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E sofreste, e tens paciência; e trabalhaste pelo meu nome, e não te cansaste</a:t>
            </a:r>
            <a:r>
              <a:rPr lang="pt-BR" sz="5400" b="1" dirty="0" smtClean="0">
                <a:solidFill>
                  <a:srgbClr val="FFFF00"/>
                </a:solidFill>
              </a:rPr>
              <a:t>.</a:t>
            </a: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332656"/>
            <a:ext cx="8352928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I Coríntios 15.58</a:t>
            </a:r>
            <a:endParaRPr lang="pt-BR" sz="5000" dirty="0" smtClean="0"/>
          </a:p>
          <a:p>
            <a:r>
              <a:rPr lang="pt-BR" sz="5400" dirty="0" smtClean="0"/>
              <a:t>Portanto, meus amados irmãos, sede firmes e constantes, sempre abundantes na obra do Senhor, sabendo que o vosso trabalho não é vão no Senhor.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1268760"/>
            <a:ext cx="770485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</a:t>
            </a:r>
            <a:r>
              <a:rPr lang="pt-BR" sz="5000" dirty="0" smtClean="0"/>
              <a:t>2.3</a:t>
            </a:r>
            <a:endParaRPr lang="pt-BR" sz="50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E sofreste</a:t>
            </a:r>
            <a:r>
              <a:rPr lang="pt-BR" sz="5400" dirty="0" smtClean="0"/>
              <a:t>, e tens paciência; e trabalhaste pelo meu nome, e não te cansaste</a:t>
            </a:r>
            <a:r>
              <a:rPr lang="pt-BR" sz="5400" dirty="0" smtClean="0"/>
              <a:t>.</a:t>
            </a: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620688"/>
            <a:ext cx="7704856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João 16.33</a:t>
            </a:r>
            <a:endParaRPr lang="pt-BR" sz="5000" dirty="0" smtClean="0"/>
          </a:p>
          <a:p>
            <a:r>
              <a:rPr lang="pt-BR" sz="5400" dirty="0" smtClean="0"/>
              <a:t>Tenho-vos dito isto, para que em mim tenhais paz; no mundo tereis aflições, mas tende bom ânimo, eu venci o mundo.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tonio Fonseca\Downloads\Domicia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83514" y="260648"/>
            <a:ext cx="4808966" cy="6405542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0" y="620688"/>
            <a:ext cx="386104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err="1" smtClean="0"/>
              <a:t>Domiciano</a:t>
            </a:r>
            <a:endParaRPr lang="pt-BR" sz="6000" dirty="0" smtClean="0"/>
          </a:p>
          <a:p>
            <a:pPr algn="ctr"/>
            <a:endParaRPr lang="pt-BR" sz="6000" dirty="0" smtClean="0"/>
          </a:p>
          <a:p>
            <a:pPr algn="ctr"/>
            <a:r>
              <a:rPr lang="pt-BR" sz="6000" dirty="0" smtClean="0"/>
              <a:t>14-09-81</a:t>
            </a:r>
          </a:p>
          <a:p>
            <a:pPr algn="ctr"/>
            <a:r>
              <a:rPr lang="pt-BR" sz="6000" dirty="0" smtClean="0"/>
              <a:t>a</a:t>
            </a:r>
          </a:p>
          <a:p>
            <a:pPr algn="ctr"/>
            <a:r>
              <a:rPr lang="pt-BR" sz="6000" dirty="0" smtClean="0"/>
              <a:t>18-09-96</a:t>
            </a:r>
            <a:endParaRPr lang="pt-BR" sz="6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620688"/>
            <a:ext cx="386104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/>
              <a:t>Nero</a:t>
            </a:r>
          </a:p>
          <a:p>
            <a:pPr algn="ctr"/>
            <a:endParaRPr lang="pt-BR" sz="6000" dirty="0" smtClean="0"/>
          </a:p>
          <a:p>
            <a:pPr algn="ctr"/>
            <a:r>
              <a:rPr lang="pt-BR" sz="6000" dirty="0" smtClean="0"/>
              <a:t>13-10-54</a:t>
            </a:r>
          </a:p>
          <a:p>
            <a:pPr algn="ctr"/>
            <a:r>
              <a:rPr lang="pt-BR" sz="6000" dirty="0" smtClean="0"/>
              <a:t>a</a:t>
            </a:r>
          </a:p>
          <a:p>
            <a:pPr algn="ctr"/>
            <a:r>
              <a:rPr lang="pt-BR" sz="6000" dirty="0" smtClean="0"/>
              <a:t>09-06-68</a:t>
            </a:r>
            <a:endParaRPr lang="pt-BR" sz="6000" dirty="0"/>
          </a:p>
        </p:txBody>
      </p:sp>
      <p:pic>
        <p:nvPicPr>
          <p:cNvPr id="2050" name="Picture 2" descr="C:\Users\Antonio Fonseca\Downloads\Ne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91072" y="332656"/>
            <a:ext cx="4606394" cy="6264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1268760"/>
            <a:ext cx="770485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</a:t>
            </a:r>
            <a:r>
              <a:rPr lang="pt-BR" sz="5000" dirty="0" smtClean="0"/>
              <a:t>2.3</a:t>
            </a:r>
            <a:endParaRPr lang="pt-BR" sz="50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E sofreste, e tens paciência</a:t>
            </a:r>
            <a:r>
              <a:rPr lang="pt-BR" sz="5400" dirty="0" smtClean="0"/>
              <a:t>; e trabalhaste pelo meu nome, e não te cansaste</a:t>
            </a:r>
            <a:r>
              <a:rPr lang="pt-BR" sz="5400" dirty="0" smtClean="0"/>
              <a:t>.</a:t>
            </a: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1268760"/>
            <a:ext cx="770485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Lucas 21.19</a:t>
            </a:r>
            <a:endParaRPr lang="pt-BR" sz="5000" dirty="0" smtClean="0"/>
          </a:p>
          <a:p>
            <a:r>
              <a:rPr lang="pt-BR" sz="5400" dirty="0" smtClean="0"/>
              <a:t>Na vossa paciência possuí as vossas almas.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260648"/>
            <a:ext cx="828092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Hebreus 12.3</a:t>
            </a:r>
            <a:endParaRPr lang="pt-BR" sz="5000" dirty="0" smtClean="0"/>
          </a:p>
          <a:p>
            <a:r>
              <a:rPr lang="pt-BR" sz="5400" dirty="0" smtClean="0"/>
              <a:t>Considerai, pois, aquele que suportou tais contradições dos pecadores contra si mesmo, para que não enfraqueçais, desfalecendo em vossos ânimos.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1268760"/>
            <a:ext cx="770485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</a:t>
            </a:r>
            <a:r>
              <a:rPr lang="pt-BR" sz="5000" dirty="0" smtClean="0"/>
              <a:t>2.3</a:t>
            </a:r>
            <a:endParaRPr lang="pt-BR" sz="50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E sofreste, e tens paciência; e trabalhaste pelo meu nome</a:t>
            </a:r>
            <a:r>
              <a:rPr lang="pt-BR" sz="5400" dirty="0" smtClean="0"/>
              <a:t>, e não te cansaste</a:t>
            </a:r>
            <a:r>
              <a:rPr lang="pt-BR" sz="5400" dirty="0" smtClean="0"/>
              <a:t>.</a:t>
            </a: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12122</TotalTime>
  <Words>235</Words>
  <Application>Microsoft Office PowerPoint</Application>
  <PresentationFormat>Apresentação na tela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Metrô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1088</cp:revision>
  <dcterms:created xsi:type="dcterms:W3CDTF">2012-01-16T14:03:42Z</dcterms:created>
  <dcterms:modified xsi:type="dcterms:W3CDTF">2021-09-05T18:10:18Z</dcterms:modified>
</cp:coreProperties>
</file>