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5"/>
  </p:notesMasterIdLst>
  <p:sldIdLst>
    <p:sldId id="852" r:id="rId2"/>
    <p:sldId id="855" r:id="rId3"/>
    <p:sldId id="857" r:id="rId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000000"/>
    <a:srgbClr val="A10B4B"/>
    <a:srgbClr val="720202"/>
    <a:srgbClr val="F68B16"/>
    <a:srgbClr val="F76E31"/>
    <a:srgbClr val="F8A6BF"/>
    <a:srgbClr val="CC000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03/01/2022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340768"/>
            <a:ext cx="7992888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2.26</a:t>
            </a:r>
            <a:endParaRPr lang="pt-BR" sz="4800" dirty="0" smtClean="0"/>
          </a:p>
          <a:p>
            <a:r>
              <a:rPr lang="pt-BR" sz="4800" dirty="0" smtClean="0"/>
              <a:t>Ao vencedor, que guardar até ao fim as minhas obras, eu lhe darei autoridade sobre as nações,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Tessalonicenses 2.13</a:t>
            </a:r>
            <a:endParaRPr lang="pt-BR" sz="4800" dirty="0" smtClean="0"/>
          </a:p>
          <a:p>
            <a:r>
              <a:rPr lang="pt-BR" sz="4800" dirty="0" smtClean="0"/>
              <a:t>Entretanto, devemos sempre dar graças a Deus por vós, irmãos amados pelo Senhor, porque Deus vos escolheu desde o princípio para a salvação, pela santificação do Espírito e fé na verdade,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548680"/>
            <a:ext cx="8424936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3.18</a:t>
            </a:r>
            <a:endParaRPr lang="pt-BR" sz="4800" dirty="0" smtClean="0"/>
          </a:p>
          <a:p>
            <a:r>
              <a:rPr lang="pt-BR" sz="4800" dirty="0" smtClean="0"/>
              <a:t>E todos nós, com o rosto desvendado, contemplando, como por espelho, a glória do Senhor, somos transformados, de glória em glória, na sua própria imagem, como pelo Senhor, o Espírito</a:t>
            </a:r>
            <a:r>
              <a:rPr lang="pt-BR" sz="4800" dirty="0" smtClean="0"/>
              <a:t>.</a:t>
            </a: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19167</TotalTime>
  <Words>104</Words>
  <Application>Microsoft Office PowerPoint</Application>
  <PresentationFormat>Apresentação na tela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Técnica</vt:lpstr>
      <vt:lpstr>Slide 1</vt:lpstr>
      <vt:lpstr>Slide 2</vt:lpstr>
      <vt:lpstr>Slide 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1540</cp:revision>
  <dcterms:created xsi:type="dcterms:W3CDTF">2012-01-16T14:03:42Z</dcterms:created>
  <dcterms:modified xsi:type="dcterms:W3CDTF">2022-01-04T02:01:45Z</dcterms:modified>
</cp:coreProperties>
</file>