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54" r:id="rId2"/>
    <p:sldId id="955" r:id="rId3"/>
    <p:sldId id="947" r:id="rId4"/>
    <p:sldId id="940" r:id="rId5"/>
    <p:sldId id="952" r:id="rId6"/>
    <p:sldId id="948" r:id="rId7"/>
    <p:sldId id="946" r:id="rId8"/>
    <p:sldId id="949" r:id="rId9"/>
    <p:sldId id="953" r:id="rId10"/>
    <p:sldId id="950" r:id="rId11"/>
    <p:sldId id="95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</a:t>
            </a:r>
            <a:r>
              <a:rPr lang="pt-BR" sz="4800" dirty="0" smtClean="0"/>
              <a:t>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19.9,10</a:t>
            </a:r>
            <a:endParaRPr lang="pt-BR" sz="4800" dirty="0" smtClean="0"/>
          </a:p>
          <a:p>
            <a:r>
              <a:rPr lang="pt-BR" sz="4800" dirty="0" smtClean="0"/>
              <a:t>⁹ Então o anjo me disse</a:t>
            </a:r>
            <a:r>
              <a:rPr lang="pt-BR" sz="4800" dirty="0" smtClean="0"/>
              <a:t>: — </a:t>
            </a:r>
            <a:r>
              <a:rPr lang="pt-BR" sz="4800" dirty="0" smtClean="0"/>
              <a:t>Escreva: </a:t>
            </a:r>
            <a:r>
              <a:rPr lang="pt-BR" sz="4800" dirty="0" smtClean="0"/>
              <a:t>“</a:t>
            </a:r>
            <a:r>
              <a:rPr lang="pt-BR" sz="4800" dirty="0" err="1" smtClean="0"/>
              <a:t>Bem-aventurados</a:t>
            </a:r>
            <a:r>
              <a:rPr lang="pt-BR" sz="4800" dirty="0" smtClean="0"/>
              <a:t> </a:t>
            </a:r>
            <a:r>
              <a:rPr lang="pt-BR" sz="4800" dirty="0" smtClean="0"/>
              <a:t>aqueles que são chamados à ceia das bodas do Cordeiro</a:t>
            </a:r>
            <a:r>
              <a:rPr lang="pt-BR" sz="4800" dirty="0" smtClean="0"/>
              <a:t>.”</a:t>
            </a:r>
            <a:endParaRPr lang="pt-BR" sz="4800" dirty="0" smtClean="0"/>
          </a:p>
          <a:p>
            <a:r>
              <a:rPr lang="pt-BR" sz="4800" dirty="0" smtClean="0"/>
              <a:t>E </a:t>
            </a:r>
            <a:r>
              <a:rPr lang="pt-BR" sz="4800" dirty="0" smtClean="0"/>
              <a:t>acrescentou</a:t>
            </a:r>
            <a:r>
              <a:rPr lang="pt-BR" sz="4800" dirty="0" smtClean="0"/>
              <a:t>: </a:t>
            </a:r>
            <a:r>
              <a:rPr lang="pt-BR" sz="4800" dirty="0" smtClean="0"/>
              <a:t>— São estas as verdadeiras palavras de Deus.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214338"/>
            <a:ext cx="85725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¹⁰ Prostrei-me diante dos seus pés para adorá-lo. O anjo, porém, me disse: — Não faça isso! Sou um servo de Deus, assim como são você e os seus irmãos que guardam o testemunho de Jesus. ...</a:t>
            </a:r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214338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¹⁰ Prostrei-me diante dos seus pés para adorá-lo. O anjo, porém, me disse: — Não faça isso! Sou um servo de Deus, assim como são você e os seus irmãos que guardam o testemunho de Jesus. Adore a Deus! </a:t>
            </a:r>
            <a:r>
              <a:rPr lang="pt-BR" b="1" dirty="0" smtClean="0">
                <a:solidFill>
                  <a:srgbClr val="FFFF00"/>
                </a:solidFill>
              </a:rPr>
              <a:t>Pois o testemunho de Jesus é o espírito da profecia. </a:t>
            </a:r>
          </a:p>
          <a:p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19.9,10</a:t>
            </a:r>
            <a:endParaRPr lang="pt-BR" sz="4400" dirty="0" smtClean="0"/>
          </a:p>
          <a:p>
            <a:r>
              <a:rPr lang="pt-BR" sz="4400" dirty="0" smtClean="0"/>
              <a:t>¹</a:t>
            </a:r>
            <a:r>
              <a:rPr lang="pt-BR" sz="4400" dirty="0" smtClean="0"/>
              <a:t>⁰ Prostrei-me diante dos seus pés para adorá-lo. O anjo, porém, me disse</a:t>
            </a:r>
            <a:r>
              <a:rPr lang="pt-BR" sz="4400" dirty="0" smtClean="0"/>
              <a:t>: </a:t>
            </a:r>
            <a:r>
              <a:rPr lang="pt-BR" sz="4400" dirty="0" smtClean="0"/>
              <a:t>— Não faça isso! Sou um servo de Deus, assim como são você e os seus irmãos que guardam o testemunho de Jesus. Adore a </a:t>
            </a:r>
            <a:r>
              <a:rPr lang="pt-BR" sz="4400" dirty="0" smtClean="0"/>
              <a:t>Deus! Pois </a:t>
            </a:r>
            <a:r>
              <a:rPr lang="pt-BR" sz="4400" dirty="0" smtClean="0"/>
              <a:t>o testemunho de Jesus é o espírito da profecia.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19.9,10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⁹ Então o anjo me disse: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19.9,10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⁹ Então o anjo me disse: — Escreva: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19.9,10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⁹ Então o anjo me disse: — Escreva: "</a:t>
            </a:r>
            <a:r>
              <a:rPr lang="pt-BR" sz="44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400" b="1" dirty="0" smtClean="0">
                <a:solidFill>
                  <a:srgbClr val="FFFF00"/>
                </a:solidFill>
              </a:rPr>
              <a:t> aqueles que são chamados à ceia das bodas do Cordeiro.”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19.9,10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⁹ Então o anjo me disse: — Escreva: “</a:t>
            </a:r>
            <a:r>
              <a:rPr lang="pt-BR" sz="44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400" b="1" dirty="0" smtClean="0">
                <a:solidFill>
                  <a:srgbClr val="FFFF00"/>
                </a:solidFill>
              </a:rPr>
              <a:t> aqueles que são chamados à ceia das bodas do Cordeiro.” E acrescentou: — São estas as verdadeiras palavras de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5725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¹⁰ Prostrei-me diante dos seus pés para adorá-lo. ...</a:t>
            </a:r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214338"/>
            <a:ext cx="85725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¹⁰ Prostrei-me diante dos seus pés para adorá-lo. O anjo, porém, me disse: — Não faça isso! Sou um servo de Deus, ...</a:t>
            </a:r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214338"/>
            <a:ext cx="85725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¹⁰ Prostrei-me diante dos seus pés para adorá-lo. O anjo, porém, me disse: — Não faça isso! Sou um servo de Deus, ...</a:t>
            </a:r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46353</TotalTime>
  <Words>381</Words>
  <Application>Microsoft Office PowerPoint</Application>
  <PresentationFormat>Apresentação na tela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3309</cp:revision>
  <dcterms:created xsi:type="dcterms:W3CDTF">2012-01-16T14:03:42Z</dcterms:created>
  <dcterms:modified xsi:type="dcterms:W3CDTF">2024-02-23T11:49:59Z</dcterms:modified>
</cp:coreProperties>
</file>